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7.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715" r:id="rId6"/>
    <p:sldMasterId id="2147483770" r:id="rId7"/>
    <p:sldMasterId id="2147483940" r:id="rId8"/>
    <p:sldMasterId id="2147483972" r:id="rId9"/>
    <p:sldMasterId id="2147483992" r:id="rId10"/>
    <p:sldMasterId id="2147484035" r:id="rId11"/>
  </p:sldMasterIdLst>
  <p:notesMasterIdLst>
    <p:notesMasterId r:id="rId44"/>
  </p:notesMasterIdLst>
  <p:handoutMasterIdLst>
    <p:handoutMasterId r:id="rId45"/>
  </p:handoutMasterIdLst>
  <p:sldIdLst>
    <p:sldId id="3884" r:id="rId12"/>
    <p:sldId id="2147198210" r:id="rId13"/>
    <p:sldId id="2147468639" r:id="rId14"/>
    <p:sldId id="2147198338" r:id="rId15"/>
    <p:sldId id="2147198298" r:id="rId16"/>
    <p:sldId id="2147198334" r:id="rId17"/>
    <p:sldId id="2147468638" r:id="rId18"/>
    <p:sldId id="2147198226" r:id="rId19"/>
    <p:sldId id="2147468641" r:id="rId20"/>
    <p:sldId id="2147468652" r:id="rId21"/>
    <p:sldId id="2147468643" r:id="rId22"/>
    <p:sldId id="2147468644" r:id="rId23"/>
    <p:sldId id="2147198235" r:id="rId24"/>
    <p:sldId id="2147468648" r:id="rId25"/>
    <p:sldId id="2147468681" r:id="rId26"/>
    <p:sldId id="2147468676" r:id="rId27"/>
    <p:sldId id="2147468649" r:id="rId28"/>
    <p:sldId id="2147468650" r:id="rId29"/>
    <p:sldId id="2147468651" r:id="rId30"/>
    <p:sldId id="2147198234" r:id="rId31"/>
    <p:sldId id="2147468666" r:id="rId32"/>
    <p:sldId id="2147468668" r:id="rId33"/>
    <p:sldId id="2147468669" r:id="rId34"/>
    <p:sldId id="2147468670" r:id="rId35"/>
    <p:sldId id="2147468671" r:id="rId36"/>
    <p:sldId id="2147468672" r:id="rId37"/>
    <p:sldId id="2147468673" r:id="rId38"/>
    <p:sldId id="2147468682" r:id="rId39"/>
    <p:sldId id="2147198236" r:id="rId40"/>
    <p:sldId id="2147198250" r:id="rId41"/>
    <p:sldId id="2147198251" r:id="rId42"/>
    <p:sldId id="214719823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0BFD0AD-016B-484F-83FB-D9CC74FA8E4D}">
          <p14:sldIdLst>
            <p14:sldId id="3884"/>
            <p14:sldId id="2147198210"/>
            <p14:sldId id="2147468639"/>
            <p14:sldId id="2147198338"/>
            <p14:sldId id="2147198298"/>
            <p14:sldId id="2147198334"/>
            <p14:sldId id="2147468638"/>
          </p14:sldIdLst>
        </p14:section>
        <p14:section name="Untitled Section" id="{C7C52C59-7546-486C-BFF6-A74DB8B073F1}">
          <p14:sldIdLst>
            <p14:sldId id="2147198226"/>
            <p14:sldId id="2147468641"/>
            <p14:sldId id="2147468652"/>
            <p14:sldId id="2147468643"/>
            <p14:sldId id="2147468644"/>
            <p14:sldId id="2147198235"/>
            <p14:sldId id="2147468648"/>
            <p14:sldId id="2147468681"/>
            <p14:sldId id="2147468676"/>
            <p14:sldId id="2147468649"/>
            <p14:sldId id="2147468650"/>
            <p14:sldId id="2147468651"/>
            <p14:sldId id="2147198234"/>
            <p14:sldId id="2147468666"/>
            <p14:sldId id="2147468668"/>
            <p14:sldId id="2147468669"/>
            <p14:sldId id="2147468670"/>
            <p14:sldId id="2147468671"/>
            <p14:sldId id="2147468672"/>
            <p14:sldId id="2147468673"/>
            <p14:sldId id="2147468682"/>
            <p14:sldId id="2147198236"/>
            <p14:sldId id="2147198250"/>
            <p14:sldId id="2147198251"/>
            <p14:sldId id="21471982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3004"/>
    <a:srgbClr val="F25D1A"/>
    <a:srgbClr val="F6892E"/>
    <a:srgbClr val="F9AA40"/>
    <a:srgbClr val="FBC85E"/>
    <a:srgbClr val="B1D8E7"/>
    <a:srgbClr val="CBDBEE"/>
    <a:srgbClr val="F9A01D"/>
    <a:srgbClr val="185985"/>
    <a:srgbClr val="7272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C8E23-139E-4C3C-BAEC-420E3917B81F}" v="65" dt="2023-11-08T08:32:35.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95" autoAdjust="0"/>
    <p:restoredTop sz="71608" autoAdjust="0"/>
  </p:normalViewPr>
  <p:slideViewPr>
    <p:cSldViewPr snapToGrid="0">
      <p:cViewPr varScale="1">
        <p:scale>
          <a:sx n="61" d="100"/>
          <a:sy n="61" d="100"/>
        </p:scale>
        <p:origin x="1094" y="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theme" Target="theme/theme1.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7E3C0C-8945-4703-8738-E1A2F3C24140}"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BE"/>
        </a:p>
      </dgm:t>
    </dgm:pt>
    <dgm:pt modelId="{9C175187-DC13-4771-ADFF-3FE3C6932B21}">
      <dgm:prSet phldrT="[Text]" custT="1"/>
      <dgm:spPr/>
      <dgm:t>
        <a:bodyPr/>
        <a:lstStyle/>
        <a:p>
          <a:pPr>
            <a:buClrTx/>
            <a:buSzTx/>
            <a:buFontTx/>
            <a:buAutoNum type="arabicPeriod"/>
          </a:pPr>
          <a:r>
            <a:rPr kumimoji="0" lang="en-BE" sz="1600" b="0" i="0" u="none" strike="noStrike" cap="none" spc="0" normalizeH="0" baseline="0" noProof="0" dirty="0">
              <a:ln>
                <a:noFill/>
              </a:ln>
              <a:solidFill>
                <a:prstClr val="black"/>
              </a:solidFill>
              <a:effectLst/>
              <a:uLnTx/>
              <a:uFillTx/>
              <a:latin typeface="Calibri" panose="020F0502020204030204"/>
              <a:ea typeface="+mn-ea"/>
              <a:cs typeface="+mn-cs"/>
            </a:rPr>
            <a:t> </a:t>
          </a:r>
        </a:p>
        <a:p>
          <a:pPr>
            <a:buClrTx/>
            <a:buSzTx/>
            <a:buFontTx/>
            <a:buAutoNum type="arabicPeriod"/>
          </a:pPr>
          <a:r>
            <a:rPr kumimoji="0" lang="en-BE" sz="1600" b="1" i="0" u="none" strike="noStrike" cap="none" spc="0" normalizeH="0" baseline="0" noProof="0" dirty="0">
              <a:ln>
                <a:noFill/>
              </a:ln>
              <a:solidFill>
                <a:prstClr val="black"/>
              </a:solidFill>
              <a:effectLst/>
              <a:uLnTx/>
              <a:uFillTx/>
              <a:latin typeface="Calibri" panose="020F0502020204030204"/>
              <a:ea typeface="+mn-ea"/>
              <a:cs typeface="+mn-cs"/>
            </a:rPr>
            <a:t>Structured </a:t>
          </a:r>
        </a:p>
        <a:p>
          <a:pPr>
            <a:buClrTx/>
            <a:buSzTx/>
            <a:buFontTx/>
            <a:buAutoNum type="arabicPeriod"/>
          </a:pPr>
          <a:r>
            <a:rPr kumimoji="0" lang="en-BE" sz="1600" b="1" i="0" u="none" strike="noStrike" cap="none" spc="0" normalizeH="0" baseline="0" noProof="0" dirty="0">
              <a:ln>
                <a:noFill/>
              </a:ln>
              <a:solidFill>
                <a:prstClr val="black"/>
              </a:solidFill>
              <a:effectLst/>
              <a:uLnTx/>
              <a:uFillTx/>
              <a:latin typeface="Calibri" panose="020F0502020204030204"/>
              <a:ea typeface="+mn-ea"/>
              <a:cs typeface="+mn-cs"/>
            </a:rPr>
            <a:t>Data Repository </a:t>
          </a:r>
        </a:p>
        <a:p>
          <a:pPr>
            <a:buClrTx/>
            <a:buSzTx/>
            <a:buFontTx/>
            <a:buAutoNum type="arabicPeriod"/>
          </a:pPr>
          <a:r>
            <a:rPr kumimoji="0" lang="en-BE" sz="1600" b="0" i="0" u="none" strike="noStrike" cap="none" spc="0" normalizeH="0" baseline="0" noProof="0" dirty="0">
              <a:ln>
                <a:noFill/>
              </a:ln>
              <a:solidFill>
                <a:prstClr val="black"/>
              </a:solidFill>
              <a:effectLst/>
              <a:uLnTx/>
              <a:uFillTx/>
              <a:latin typeface="Calibri" panose="020F0502020204030204"/>
              <a:ea typeface="+mn-ea"/>
              <a:cs typeface="+mn-cs"/>
            </a:rPr>
            <a:t>&amp;</a:t>
          </a:r>
        </a:p>
        <a:p>
          <a:pPr>
            <a:buClrTx/>
            <a:buSzTx/>
            <a:buFontTx/>
            <a:buAutoNum type="arabicPeriod"/>
          </a:pPr>
          <a:r>
            <a:rPr kumimoji="0" lang="en-BE" sz="1600" b="1" i="0" u="none" strike="noStrike" cap="none" spc="0" normalizeH="0" baseline="0" noProof="0" dirty="0">
              <a:ln>
                <a:noFill/>
              </a:ln>
              <a:solidFill>
                <a:prstClr val="black"/>
              </a:solidFill>
              <a:effectLst/>
              <a:uLnTx/>
              <a:uFillTx/>
              <a:latin typeface="Calibri" panose="020F0502020204030204"/>
              <a:ea typeface="+mn-ea"/>
              <a:cs typeface="+mn-cs"/>
            </a:rPr>
            <a:t>Statistical Computing </a:t>
          </a:r>
        </a:p>
        <a:p>
          <a:pPr>
            <a:buClrTx/>
            <a:buSzTx/>
            <a:buFontTx/>
            <a:buAutoNum type="arabicPeriod"/>
          </a:pPr>
          <a:r>
            <a:rPr kumimoji="0" lang="en-BE" sz="1600" b="1" i="0" u="none" strike="noStrike" cap="none" spc="0" normalizeH="0" baseline="0" noProof="0" dirty="0">
              <a:ln>
                <a:noFill/>
              </a:ln>
              <a:solidFill>
                <a:prstClr val="black"/>
              </a:solidFill>
              <a:effectLst/>
              <a:uLnTx/>
              <a:uFillTx/>
              <a:latin typeface="Calibri" panose="020F0502020204030204"/>
              <a:ea typeface="+mn-ea"/>
              <a:cs typeface="+mn-cs"/>
            </a:rPr>
            <a:t>Environment</a:t>
          </a:r>
        </a:p>
      </dgm:t>
    </dgm:pt>
    <dgm:pt modelId="{FEBE7E57-A6AE-48FB-85C9-BE3F545C98DA}" type="parTrans" cxnId="{42D04A7A-3833-434B-8FCD-CB46ABDB12C1}">
      <dgm:prSet/>
      <dgm:spPr/>
      <dgm:t>
        <a:bodyPr/>
        <a:lstStyle/>
        <a:p>
          <a:endParaRPr lang="en-BE"/>
        </a:p>
      </dgm:t>
    </dgm:pt>
    <dgm:pt modelId="{9F4F4AE8-54C3-40B5-9FDD-41527BB442D7}" type="sibTrans" cxnId="{42D04A7A-3833-434B-8FCD-CB46ABDB12C1}">
      <dgm:prSet/>
      <dgm:spPr/>
      <dgm:t>
        <a:bodyPr/>
        <a:lstStyle/>
        <a:p>
          <a:endParaRPr lang="en-BE"/>
        </a:p>
      </dgm:t>
    </dgm:pt>
    <dgm:pt modelId="{32DA9415-CC34-4783-A519-4A12B0D9F118}">
      <dgm:prSet phldrT="[Text]" custT="1"/>
      <dgm:spPr/>
      <dgm:t>
        <a:bodyPr/>
        <a:lstStyle/>
        <a:p>
          <a:pPr marL="0" lvl="0" indent="0" algn="ctr" defTabSz="800100">
            <a:lnSpc>
              <a:spcPct val="90000"/>
            </a:lnSpc>
            <a:spcBef>
              <a:spcPct val="0"/>
            </a:spcBef>
            <a:spcAft>
              <a:spcPct val="35000"/>
            </a:spcAft>
            <a:buClrTx/>
            <a:buSzTx/>
            <a:buFontTx/>
            <a:buNone/>
          </a:pPr>
          <a:r>
            <a:rPr kumimoji="0" lang="en-BE" sz="1600" b="0" i="0" u="none" strike="noStrike" kern="1200" cap="none" spc="0" normalizeH="0" baseline="0" dirty="0">
              <a:ln>
                <a:noFill/>
              </a:ln>
              <a:solidFill>
                <a:prstClr val="black"/>
              </a:solidFill>
              <a:effectLst/>
              <a:uLnTx/>
              <a:uFillTx/>
              <a:latin typeface="Calibri" panose="020F0502020204030204"/>
              <a:ea typeface="+mn-ea"/>
              <a:cs typeface="+mn-cs"/>
            </a:rPr>
            <a:t>Establishment</a:t>
          </a:r>
        </a:p>
        <a:p>
          <a:pPr marL="0" lvl="0" indent="0" algn="ctr" defTabSz="800100">
            <a:lnSpc>
              <a:spcPct val="90000"/>
            </a:lnSpc>
            <a:spcBef>
              <a:spcPct val="0"/>
            </a:spcBef>
            <a:spcAft>
              <a:spcPct val="35000"/>
            </a:spcAft>
            <a:buClrTx/>
            <a:buSzTx/>
            <a:buFontTx/>
            <a:buNone/>
          </a:pPr>
          <a:r>
            <a:rPr kumimoji="0" lang="en-BE" sz="1600" b="0" i="0" u="none" strike="noStrike" kern="1200" cap="none" spc="0" normalizeH="0" baseline="0" dirty="0">
              <a:ln>
                <a:noFill/>
              </a:ln>
              <a:solidFill>
                <a:prstClr val="black"/>
              </a:solidFill>
              <a:effectLst/>
              <a:uLnTx/>
              <a:uFillTx/>
              <a:latin typeface="Calibri" panose="020F0502020204030204"/>
              <a:ea typeface="+mn-ea"/>
              <a:cs typeface="+mn-cs"/>
            </a:rPr>
            <a:t>Cross Functional </a:t>
          </a:r>
        </a:p>
        <a:p>
          <a:pPr marL="0" lvl="0" indent="0" algn="ctr" defTabSz="800100">
            <a:lnSpc>
              <a:spcPct val="90000"/>
            </a:lnSpc>
            <a:spcBef>
              <a:spcPct val="0"/>
            </a:spcBef>
            <a:spcAft>
              <a:spcPct val="35000"/>
            </a:spcAft>
            <a:buClrTx/>
            <a:buSzTx/>
            <a:buFontTx/>
            <a:buNone/>
          </a:pPr>
          <a:r>
            <a:rPr kumimoji="0" lang="en-BE" sz="1600" b="1" i="0" u="none" strike="noStrike" kern="1200" cap="none" spc="0" normalizeH="0" baseline="0" dirty="0">
              <a:ln>
                <a:noFill/>
              </a:ln>
              <a:solidFill>
                <a:prstClr val="black"/>
              </a:solidFill>
              <a:effectLst/>
              <a:uLnTx/>
              <a:uFillTx/>
              <a:latin typeface="Calibri" panose="020F0502020204030204"/>
              <a:ea typeface="+mn-ea"/>
              <a:cs typeface="+mn-cs"/>
            </a:rPr>
            <a:t>Standards Governance </a:t>
          </a:r>
        </a:p>
        <a:p>
          <a:pPr marL="0" lvl="0" indent="0" algn="ctr" defTabSz="800100">
            <a:lnSpc>
              <a:spcPct val="90000"/>
            </a:lnSpc>
            <a:spcBef>
              <a:spcPct val="0"/>
            </a:spcBef>
            <a:spcAft>
              <a:spcPct val="35000"/>
            </a:spcAft>
            <a:buClrTx/>
            <a:buSzTx/>
            <a:buFontTx/>
            <a:buNone/>
          </a:pPr>
          <a:r>
            <a:rPr kumimoji="0" lang="en-BE" sz="1600" b="1" i="0" u="none" strike="noStrike" kern="1200" cap="none" spc="0" normalizeH="0" baseline="0" dirty="0">
              <a:ln>
                <a:noFill/>
              </a:ln>
              <a:solidFill>
                <a:prstClr val="black"/>
              </a:solidFill>
              <a:effectLst/>
              <a:uLnTx/>
              <a:uFillTx/>
              <a:latin typeface="Calibri" panose="020F0502020204030204"/>
              <a:ea typeface="+mn-ea"/>
              <a:cs typeface="+mn-cs"/>
            </a:rPr>
            <a:t>Team</a:t>
          </a:r>
        </a:p>
      </dgm:t>
    </dgm:pt>
    <dgm:pt modelId="{F5E2C69E-CB38-408A-9E8E-9DC8BE8F8CE5}" type="parTrans" cxnId="{2D763474-1D0E-41CD-9528-3C3F9748C2DD}">
      <dgm:prSet/>
      <dgm:spPr/>
      <dgm:t>
        <a:bodyPr/>
        <a:lstStyle/>
        <a:p>
          <a:endParaRPr lang="en-BE"/>
        </a:p>
      </dgm:t>
    </dgm:pt>
    <dgm:pt modelId="{E7CAA630-9316-42D5-A588-F96D31ABD8B7}" type="sibTrans" cxnId="{2D763474-1D0E-41CD-9528-3C3F9748C2DD}">
      <dgm:prSet/>
      <dgm:spPr/>
      <dgm:t>
        <a:bodyPr/>
        <a:lstStyle/>
        <a:p>
          <a:endParaRPr lang="en-BE"/>
        </a:p>
      </dgm:t>
    </dgm:pt>
    <dgm:pt modelId="{9C3661AB-F152-4B65-B38D-93F1A1025EAA}">
      <dgm:prSet phldrT="[Text]" custT="1"/>
      <dgm:spPr/>
      <dgm:t>
        <a:bodyPr/>
        <a:lstStyle/>
        <a:p>
          <a:pPr marL="0" lvl="0" algn="ctr" defTabSz="711200">
            <a:lnSpc>
              <a:spcPct val="90000"/>
            </a:lnSpc>
            <a:spcBef>
              <a:spcPct val="0"/>
            </a:spcBef>
            <a:spcAft>
              <a:spcPct val="35000"/>
            </a:spcAft>
            <a:buClrTx/>
            <a:buSzTx/>
            <a:buFontTx/>
            <a:buNone/>
          </a:pPr>
          <a:r>
            <a:rPr kumimoji="0" lang="en-BE" sz="1600" b="1" i="0" u="none" strike="noStrike" kern="1200" cap="none" spc="0" normalizeH="0" baseline="0" noProof="0" dirty="0">
              <a:ln>
                <a:noFill/>
              </a:ln>
              <a:solidFill>
                <a:prstClr val="black"/>
              </a:solidFill>
              <a:effectLst/>
              <a:uLnTx/>
              <a:uFillTx/>
              <a:latin typeface="Calibri" panose="020F0502020204030204"/>
              <a:ea typeface="+mn-ea"/>
              <a:cs typeface="+mn-cs"/>
            </a:rPr>
            <a:t>Clinical </a:t>
          </a:r>
        </a:p>
        <a:p>
          <a:pPr marL="0" lvl="0" algn="ctr" defTabSz="711200">
            <a:lnSpc>
              <a:spcPct val="90000"/>
            </a:lnSpc>
            <a:spcBef>
              <a:spcPct val="0"/>
            </a:spcBef>
            <a:spcAft>
              <a:spcPct val="35000"/>
            </a:spcAft>
            <a:buClrTx/>
            <a:buSzTx/>
            <a:buFontTx/>
            <a:buNone/>
          </a:pPr>
          <a:r>
            <a:rPr kumimoji="0" lang="en-BE" sz="1600" b="1" i="0" u="none" strike="noStrike" kern="1200" cap="none" spc="0" normalizeH="0" baseline="0" noProof="0" dirty="0">
              <a:ln>
                <a:noFill/>
              </a:ln>
              <a:solidFill>
                <a:prstClr val="black"/>
              </a:solidFill>
              <a:effectLst/>
              <a:uLnTx/>
              <a:uFillTx/>
              <a:latin typeface="Calibri" panose="020F0502020204030204"/>
              <a:ea typeface="+mn-ea"/>
              <a:cs typeface="+mn-cs"/>
            </a:rPr>
            <a:t>Metadata </a:t>
          </a:r>
        </a:p>
        <a:p>
          <a:pPr marL="0" lvl="0" algn="ctr" defTabSz="711200">
            <a:lnSpc>
              <a:spcPct val="90000"/>
            </a:lnSpc>
            <a:spcBef>
              <a:spcPct val="0"/>
            </a:spcBef>
            <a:spcAft>
              <a:spcPct val="35000"/>
            </a:spcAft>
            <a:buClrTx/>
            <a:buSzTx/>
            <a:buFontTx/>
            <a:buNone/>
          </a:pPr>
          <a:r>
            <a:rPr kumimoji="0" lang="en-BE" sz="1600" b="1" i="0" u="none" strike="noStrike" kern="1200" cap="none" spc="0" normalizeH="0" baseline="0" noProof="0" dirty="0">
              <a:ln>
                <a:noFill/>
              </a:ln>
              <a:solidFill>
                <a:prstClr val="black"/>
              </a:solidFill>
              <a:effectLst/>
              <a:uLnTx/>
              <a:uFillTx/>
              <a:latin typeface="Calibri" panose="020F0502020204030204"/>
              <a:ea typeface="+mn-ea"/>
              <a:cs typeface="+mn-cs"/>
            </a:rPr>
            <a:t>Repository</a:t>
          </a:r>
          <a:endParaRPr kumimoji="0" lang="en-BE" sz="1600" b="0" i="0" u="none" strike="noStrike" kern="1200" cap="none" spc="0" normalizeH="0" baseline="0" dirty="0">
            <a:ln>
              <a:noFill/>
            </a:ln>
            <a:solidFill>
              <a:prstClr val="black"/>
            </a:solidFill>
            <a:effectLst/>
            <a:uLnTx/>
            <a:uFillTx/>
            <a:latin typeface="Calibri" panose="020F0502020204030204"/>
            <a:ea typeface="+mn-ea"/>
            <a:cs typeface="+mn-cs"/>
          </a:endParaRPr>
        </a:p>
      </dgm:t>
    </dgm:pt>
    <dgm:pt modelId="{E01EB5AF-ED63-491E-9961-AA7B0D7EB5F1}" type="parTrans" cxnId="{E63020E3-2D07-427E-A725-4BCC4D42D9F6}">
      <dgm:prSet/>
      <dgm:spPr/>
      <dgm:t>
        <a:bodyPr/>
        <a:lstStyle/>
        <a:p>
          <a:endParaRPr lang="en-BE"/>
        </a:p>
      </dgm:t>
    </dgm:pt>
    <dgm:pt modelId="{CE3C3F79-59D4-44A3-A8D5-0430E3ABA3C6}" type="sibTrans" cxnId="{E63020E3-2D07-427E-A725-4BCC4D42D9F6}">
      <dgm:prSet/>
      <dgm:spPr/>
      <dgm:t>
        <a:bodyPr/>
        <a:lstStyle/>
        <a:p>
          <a:endParaRPr lang="en-BE"/>
        </a:p>
      </dgm:t>
    </dgm:pt>
    <dgm:pt modelId="{45997E79-CBC4-4127-BF89-BCC9294EFD60}" type="pres">
      <dgm:prSet presAssocID="{BD7E3C0C-8945-4703-8738-E1A2F3C24140}" presName="Name0" presStyleCnt="0">
        <dgm:presLayoutVars>
          <dgm:dir/>
          <dgm:resizeHandles val="exact"/>
        </dgm:presLayoutVars>
      </dgm:prSet>
      <dgm:spPr/>
    </dgm:pt>
    <dgm:pt modelId="{4712487E-C7FD-44A0-8564-9B201E42FA22}" type="pres">
      <dgm:prSet presAssocID="{BD7E3C0C-8945-4703-8738-E1A2F3C24140}" presName="arrow" presStyleLbl="bgShp" presStyleIdx="0" presStyleCnt="1" custScaleY="86672" custLinFactNeighborX="119" custLinFactNeighborY="678"/>
      <dgm:spPr/>
    </dgm:pt>
    <dgm:pt modelId="{CD60D0D2-1B53-4C4D-9257-30D8BE9CB9E8}" type="pres">
      <dgm:prSet presAssocID="{BD7E3C0C-8945-4703-8738-E1A2F3C24140}" presName="points" presStyleCnt="0"/>
      <dgm:spPr/>
    </dgm:pt>
    <dgm:pt modelId="{736894B3-BE28-4423-9C48-6AFA05E4E325}" type="pres">
      <dgm:prSet presAssocID="{9C175187-DC13-4771-ADFF-3FE3C6932B21}" presName="compositeA" presStyleCnt="0"/>
      <dgm:spPr/>
    </dgm:pt>
    <dgm:pt modelId="{8502F573-F5F5-45F4-859C-93D46FBF667D}" type="pres">
      <dgm:prSet presAssocID="{9C175187-DC13-4771-ADFF-3FE3C6932B21}" presName="textA" presStyleLbl="revTx" presStyleIdx="0" presStyleCnt="3">
        <dgm:presLayoutVars>
          <dgm:bulletEnabled val="1"/>
        </dgm:presLayoutVars>
      </dgm:prSet>
      <dgm:spPr/>
    </dgm:pt>
    <dgm:pt modelId="{DF8DEEF2-D7D3-4E86-A2CA-DD010EE6E4D9}" type="pres">
      <dgm:prSet presAssocID="{9C175187-DC13-4771-ADFF-3FE3C6932B21}" presName="circleA" presStyleLbl="node1" presStyleIdx="0" presStyleCnt="3"/>
      <dgm:spPr/>
    </dgm:pt>
    <dgm:pt modelId="{350056A8-1E2A-44D3-872C-A32766A33D37}" type="pres">
      <dgm:prSet presAssocID="{9C175187-DC13-4771-ADFF-3FE3C6932B21}" presName="spaceA" presStyleCnt="0"/>
      <dgm:spPr/>
    </dgm:pt>
    <dgm:pt modelId="{EAEF21D5-CF4D-4B4D-9B88-3E7B01063464}" type="pres">
      <dgm:prSet presAssocID="{9F4F4AE8-54C3-40B5-9FDD-41527BB442D7}" presName="space" presStyleCnt="0"/>
      <dgm:spPr/>
    </dgm:pt>
    <dgm:pt modelId="{EB854CB9-158D-4E5A-83A1-2C7FF4DA098B}" type="pres">
      <dgm:prSet presAssocID="{32DA9415-CC34-4783-A519-4A12B0D9F118}" presName="compositeB" presStyleCnt="0"/>
      <dgm:spPr/>
    </dgm:pt>
    <dgm:pt modelId="{BA493A59-85BE-4CF5-9AD0-552FC861654C}" type="pres">
      <dgm:prSet presAssocID="{32DA9415-CC34-4783-A519-4A12B0D9F118}" presName="textB" presStyleLbl="revTx" presStyleIdx="1" presStyleCnt="3" custScaleY="81541" custLinFactNeighborX="110" custLinFactNeighborY="512">
        <dgm:presLayoutVars>
          <dgm:bulletEnabled val="1"/>
        </dgm:presLayoutVars>
      </dgm:prSet>
      <dgm:spPr/>
    </dgm:pt>
    <dgm:pt modelId="{22ABFDE4-AB2F-4E5F-90C6-33A0AEEA3972}" type="pres">
      <dgm:prSet presAssocID="{32DA9415-CC34-4783-A519-4A12B0D9F118}" presName="circleB" presStyleLbl="node1" presStyleIdx="1" presStyleCnt="3"/>
      <dgm:spPr/>
    </dgm:pt>
    <dgm:pt modelId="{847C6157-F7B5-4E77-9996-289F2C562F24}" type="pres">
      <dgm:prSet presAssocID="{32DA9415-CC34-4783-A519-4A12B0D9F118}" presName="spaceB" presStyleCnt="0"/>
      <dgm:spPr/>
    </dgm:pt>
    <dgm:pt modelId="{58C7A500-7F59-4732-95D2-4CEDFD16AA5A}" type="pres">
      <dgm:prSet presAssocID="{E7CAA630-9316-42D5-A588-F96D31ABD8B7}" presName="space" presStyleCnt="0"/>
      <dgm:spPr/>
    </dgm:pt>
    <dgm:pt modelId="{55CD404C-56B4-44B3-BCAC-E11E87BBAB0F}" type="pres">
      <dgm:prSet presAssocID="{9C3661AB-F152-4B65-B38D-93F1A1025EAA}" presName="compositeA" presStyleCnt="0"/>
      <dgm:spPr/>
    </dgm:pt>
    <dgm:pt modelId="{74DD1EE8-C9FE-487C-9CBC-34BED325CD61}" type="pres">
      <dgm:prSet presAssocID="{9C3661AB-F152-4B65-B38D-93F1A1025EAA}" presName="textA" presStyleLbl="revTx" presStyleIdx="2" presStyleCnt="3" custScaleY="84819">
        <dgm:presLayoutVars>
          <dgm:bulletEnabled val="1"/>
        </dgm:presLayoutVars>
      </dgm:prSet>
      <dgm:spPr/>
    </dgm:pt>
    <dgm:pt modelId="{4FF259A5-B0CB-4836-B4BE-B57521046CE4}" type="pres">
      <dgm:prSet presAssocID="{9C3661AB-F152-4B65-B38D-93F1A1025EAA}" presName="circleA" presStyleLbl="node1" presStyleIdx="2" presStyleCnt="3" custLinFactNeighborY="10844"/>
      <dgm:spPr/>
    </dgm:pt>
    <dgm:pt modelId="{41D7AE4C-E45A-447C-BBCE-3C3B04DE4B1B}" type="pres">
      <dgm:prSet presAssocID="{9C3661AB-F152-4B65-B38D-93F1A1025EAA}" presName="spaceA" presStyleCnt="0"/>
      <dgm:spPr/>
    </dgm:pt>
  </dgm:ptLst>
  <dgm:cxnLst>
    <dgm:cxn modelId="{11B22E09-3E62-4682-884F-5AD4E497E144}" type="presOf" srcId="{9C3661AB-F152-4B65-B38D-93F1A1025EAA}" destId="{74DD1EE8-C9FE-487C-9CBC-34BED325CD61}" srcOrd="0" destOrd="0" presId="urn:microsoft.com/office/officeart/2005/8/layout/hProcess11"/>
    <dgm:cxn modelId="{2D763474-1D0E-41CD-9528-3C3F9748C2DD}" srcId="{BD7E3C0C-8945-4703-8738-E1A2F3C24140}" destId="{32DA9415-CC34-4783-A519-4A12B0D9F118}" srcOrd="1" destOrd="0" parTransId="{F5E2C69E-CB38-408A-9E8E-9DC8BE8F8CE5}" sibTransId="{E7CAA630-9316-42D5-A588-F96D31ABD8B7}"/>
    <dgm:cxn modelId="{42D04A7A-3833-434B-8FCD-CB46ABDB12C1}" srcId="{BD7E3C0C-8945-4703-8738-E1A2F3C24140}" destId="{9C175187-DC13-4771-ADFF-3FE3C6932B21}" srcOrd="0" destOrd="0" parTransId="{FEBE7E57-A6AE-48FB-85C9-BE3F545C98DA}" sibTransId="{9F4F4AE8-54C3-40B5-9FDD-41527BB442D7}"/>
    <dgm:cxn modelId="{31CB847B-A198-4B6F-B8D4-4BCC8B3EC014}" type="presOf" srcId="{BD7E3C0C-8945-4703-8738-E1A2F3C24140}" destId="{45997E79-CBC4-4127-BF89-BCC9294EFD60}" srcOrd="0" destOrd="0" presId="urn:microsoft.com/office/officeart/2005/8/layout/hProcess11"/>
    <dgm:cxn modelId="{C50316A9-A5A1-44E9-9147-5550299DFF04}" type="presOf" srcId="{32DA9415-CC34-4783-A519-4A12B0D9F118}" destId="{BA493A59-85BE-4CF5-9AD0-552FC861654C}" srcOrd="0" destOrd="0" presId="urn:microsoft.com/office/officeart/2005/8/layout/hProcess11"/>
    <dgm:cxn modelId="{5026FCB5-1233-4915-AE8E-DBCAD5E78366}" type="presOf" srcId="{9C175187-DC13-4771-ADFF-3FE3C6932B21}" destId="{8502F573-F5F5-45F4-859C-93D46FBF667D}" srcOrd="0" destOrd="0" presId="urn:microsoft.com/office/officeart/2005/8/layout/hProcess11"/>
    <dgm:cxn modelId="{E63020E3-2D07-427E-A725-4BCC4D42D9F6}" srcId="{BD7E3C0C-8945-4703-8738-E1A2F3C24140}" destId="{9C3661AB-F152-4B65-B38D-93F1A1025EAA}" srcOrd="2" destOrd="0" parTransId="{E01EB5AF-ED63-491E-9961-AA7B0D7EB5F1}" sibTransId="{CE3C3F79-59D4-44A3-A8D5-0430E3ABA3C6}"/>
    <dgm:cxn modelId="{0B16B0C4-6223-4603-B151-00F465E14FE5}" type="presParOf" srcId="{45997E79-CBC4-4127-BF89-BCC9294EFD60}" destId="{4712487E-C7FD-44A0-8564-9B201E42FA22}" srcOrd="0" destOrd="0" presId="urn:microsoft.com/office/officeart/2005/8/layout/hProcess11"/>
    <dgm:cxn modelId="{81399D3C-D22F-4E70-ABC8-C00CCA5B48E6}" type="presParOf" srcId="{45997E79-CBC4-4127-BF89-BCC9294EFD60}" destId="{CD60D0D2-1B53-4C4D-9257-30D8BE9CB9E8}" srcOrd="1" destOrd="0" presId="urn:microsoft.com/office/officeart/2005/8/layout/hProcess11"/>
    <dgm:cxn modelId="{FE19E75A-5880-417A-AE06-0B0A7DF19BE9}" type="presParOf" srcId="{CD60D0D2-1B53-4C4D-9257-30D8BE9CB9E8}" destId="{736894B3-BE28-4423-9C48-6AFA05E4E325}" srcOrd="0" destOrd="0" presId="urn:microsoft.com/office/officeart/2005/8/layout/hProcess11"/>
    <dgm:cxn modelId="{47B4C021-1089-492C-83C1-CE3F0C7F8E59}" type="presParOf" srcId="{736894B3-BE28-4423-9C48-6AFA05E4E325}" destId="{8502F573-F5F5-45F4-859C-93D46FBF667D}" srcOrd="0" destOrd="0" presId="urn:microsoft.com/office/officeart/2005/8/layout/hProcess11"/>
    <dgm:cxn modelId="{426647F2-474D-43C3-AE5E-EFA15ACD36F4}" type="presParOf" srcId="{736894B3-BE28-4423-9C48-6AFA05E4E325}" destId="{DF8DEEF2-D7D3-4E86-A2CA-DD010EE6E4D9}" srcOrd="1" destOrd="0" presId="urn:microsoft.com/office/officeart/2005/8/layout/hProcess11"/>
    <dgm:cxn modelId="{A7F392A9-7CF1-4980-AFD7-607C304503B5}" type="presParOf" srcId="{736894B3-BE28-4423-9C48-6AFA05E4E325}" destId="{350056A8-1E2A-44D3-872C-A32766A33D37}" srcOrd="2" destOrd="0" presId="urn:microsoft.com/office/officeart/2005/8/layout/hProcess11"/>
    <dgm:cxn modelId="{07D15595-0D0B-475F-94F7-A08246362F22}" type="presParOf" srcId="{CD60D0D2-1B53-4C4D-9257-30D8BE9CB9E8}" destId="{EAEF21D5-CF4D-4B4D-9B88-3E7B01063464}" srcOrd="1" destOrd="0" presId="urn:microsoft.com/office/officeart/2005/8/layout/hProcess11"/>
    <dgm:cxn modelId="{EBC8FBB3-5361-4310-971E-47EE2BD3B9F6}" type="presParOf" srcId="{CD60D0D2-1B53-4C4D-9257-30D8BE9CB9E8}" destId="{EB854CB9-158D-4E5A-83A1-2C7FF4DA098B}" srcOrd="2" destOrd="0" presId="urn:microsoft.com/office/officeart/2005/8/layout/hProcess11"/>
    <dgm:cxn modelId="{4E6A6023-06A5-4A1A-8C3F-84B9AA8210A4}" type="presParOf" srcId="{EB854CB9-158D-4E5A-83A1-2C7FF4DA098B}" destId="{BA493A59-85BE-4CF5-9AD0-552FC861654C}" srcOrd="0" destOrd="0" presId="urn:microsoft.com/office/officeart/2005/8/layout/hProcess11"/>
    <dgm:cxn modelId="{21C35EA1-C1E4-45BE-9FFA-38CB29621EBE}" type="presParOf" srcId="{EB854CB9-158D-4E5A-83A1-2C7FF4DA098B}" destId="{22ABFDE4-AB2F-4E5F-90C6-33A0AEEA3972}" srcOrd="1" destOrd="0" presId="urn:microsoft.com/office/officeart/2005/8/layout/hProcess11"/>
    <dgm:cxn modelId="{80CBDFF6-B831-49FE-88B8-97CB3A8736B2}" type="presParOf" srcId="{EB854CB9-158D-4E5A-83A1-2C7FF4DA098B}" destId="{847C6157-F7B5-4E77-9996-289F2C562F24}" srcOrd="2" destOrd="0" presId="urn:microsoft.com/office/officeart/2005/8/layout/hProcess11"/>
    <dgm:cxn modelId="{A5373E6D-7971-49FC-B96C-3D8EEE7BB573}" type="presParOf" srcId="{CD60D0D2-1B53-4C4D-9257-30D8BE9CB9E8}" destId="{58C7A500-7F59-4732-95D2-4CEDFD16AA5A}" srcOrd="3" destOrd="0" presId="urn:microsoft.com/office/officeart/2005/8/layout/hProcess11"/>
    <dgm:cxn modelId="{A0124BE5-8D76-464E-9085-169E0AFD82FC}" type="presParOf" srcId="{CD60D0D2-1B53-4C4D-9257-30D8BE9CB9E8}" destId="{55CD404C-56B4-44B3-BCAC-E11E87BBAB0F}" srcOrd="4" destOrd="0" presId="urn:microsoft.com/office/officeart/2005/8/layout/hProcess11"/>
    <dgm:cxn modelId="{F0DB1B43-A92B-4332-A75D-FE36C8C3065A}" type="presParOf" srcId="{55CD404C-56B4-44B3-BCAC-E11E87BBAB0F}" destId="{74DD1EE8-C9FE-487C-9CBC-34BED325CD61}" srcOrd="0" destOrd="0" presId="urn:microsoft.com/office/officeart/2005/8/layout/hProcess11"/>
    <dgm:cxn modelId="{0063D739-3073-4C79-94DC-D0487B4704BB}" type="presParOf" srcId="{55CD404C-56B4-44B3-BCAC-E11E87BBAB0F}" destId="{4FF259A5-B0CB-4836-B4BE-B57521046CE4}" srcOrd="1" destOrd="0" presId="urn:microsoft.com/office/officeart/2005/8/layout/hProcess11"/>
    <dgm:cxn modelId="{84681478-116D-49EC-AB6A-B2F56DBAD42B}" type="presParOf" srcId="{55CD404C-56B4-44B3-BCAC-E11E87BBAB0F}" destId="{41D7AE4C-E45A-447C-BBCE-3C3B04DE4B1B}"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2487E-C7FD-44A0-8564-9B201E42FA22}">
      <dsp:nvSpPr>
        <dsp:cNvPr id="0" name=""/>
        <dsp:cNvSpPr/>
      </dsp:nvSpPr>
      <dsp:spPr>
        <a:xfrm>
          <a:off x="0" y="1763621"/>
          <a:ext cx="11742058" cy="1856362"/>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2F573-F5F5-45F4-859C-93D46FBF667D}">
      <dsp:nvSpPr>
        <dsp:cNvPr id="0" name=""/>
        <dsp:cNvSpPr/>
      </dsp:nvSpPr>
      <dsp:spPr>
        <a:xfrm>
          <a:off x="5160" y="0"/>
          <a:ext cx="3405655" cy="2141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ClrTx/>
            <a:buSzTx/>
            <a:buFontTx/>
            <a:buNone/>
          </a:pPr>
          <a:r>
            <a:rPr kumimoji="0" lang="en-BE"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lvl="0" indent="0" algn="ctr" defTabSz="711200">
            <a:lnSpc>
              <a:spcPct val="90000"/>
            </a:lnSpc>
            <a:spcBef>
              <a:spcPct val="0"/>
            </a:spcBef>
            <a:spcAft>
              <a:spcPct val="35000"/>
            </a:spcAft>
            <a:buClrTx/>
            <a:buSzTx/>
            <a:buFontTx/>
            <a:buNone/>
          </a:pPr>
          <a:r>
            <a:rPr kumimoji="0" lang="en-BE" sz="1600" b="1" i="0" u="none" strike="noStrike" kern="1200" cap="none" spc="0" normalizeH="0" baseline="0" noProof="0" dirty="0">
              <a:ln>
                <a:noFill/>
              </a:ln>
              <a:solidFill>
                <a:prstClr val="black"/>
              </a:solidFill>
              <a:effectLst/>
              <a:uLnTx/>
              <a:uFillTx/>
              <a:latin typeface="Calibri" panose="020F0502020204030204"/>
              <a:ea typeface="+mn-ea"/>
              <a:cs typeface="+mn-cs"/>
            </a:rPr>
            <a:t>Structured </a:t>
          </a:r>
        </a:p>
        <a:p>
          <a:pPr marL="0" lvl="0" indent="0" algn="ctr" defTabSz="711200">
            <a:lnSpc>
              <a:spcPct val="90000"/>
            </a:lnSpc>
            <a:spcBef>
              <a:spcPct val="0"/>
            </a:spcBef>
            <a:spcAft>
              <a:spcPct val="35000"/>
            </a:spcAft>
            <a:buClrTx/>
            <a:buSzTx/>
            <a:buFontTx/>
            <a:buNone/>
          </a:pPr>
          <a:r>
            <a:rPr kumimoji="0" lang="en-BE" sz="1600" b="1" i="0" u="none" strike="noStrike" kern="1200" cap="none" spc="0" normalizeH="0" baseline="0" noProof="0" dirty="0">
              <a:ln>
                <a:noFill/>
              </a:ln>
              <a:solidFill>
                <a:prstClr val="black"/>
              </a:solidFill>
              <a:effectLst/>
              <a:uLnTx/>
              <a:uFillTx/>
              <a:latin typeface="Calibri" panose="020F0502020204030204"/>
              <a:ea typeface="+mn-ea"/>
              <a:cs typeface="+mn-cs"/>
            </a:rPr>
            <a:t>Data Repository </a:t>
          </a:r>
        </a:p>
        <a:p>
          <a:pPr marL="0" lvl="0" indent="0" algn="ctr" defTabSz="711200">
            <a:lnSpc>
              <a:spcPct val="90000"/>
            </a:lnSpc>
            <a:spcBef>
              <a:spcPct val="0"/>
            </a:spcBef>
            <a:spcAft>
              <a:spcPct val="35000"/>
            </a:spcAft>
            <a:buClrTx/>
            <a:buSzTx/>
            <a:buFontTx/>
            <a:buNone/>
          </a:pPr>
          <a:r>
            <a:rPr kumimoji="0" lang="en-BE" sz="1600" b="0" i="0" u="none" strike="noStrike" kern="1200" cap="none" spc="0" normalizeH="0" baseline="0" noProof="0" dirty="0">
              <a:ln>
                <a:noFill/>
              </a:ln>
              <a:solidFill>
                <a:prstClr val="black"/>
              </a:solidFill>
              <a:effectLst/>
              <a:uLnTx/>
              <a:uFillTx/>
              <a:latin typeface="Calibri" panose="020F0502020204030204"/>
              <a:ea typeface="+mn-ea"/>
              <a:cs typeface="+mn-cs"/>
            </a:rPr>
            <a:t>&amp;</a:t>
          </a:r>
        </a:p>
        <a:p>
          <a:pPr marL="0" lvl="0" indent="0" algn="ctr" defTabSz="711200">
            <a:lnSpc>
              <a:spcPct val="90000"/>
            </a:lnSpc>
            <a:spcBef>
              <a:spcPct val="0"/>
            </a:spcBef>
            <a:spcAft>
              <a:spcPct val="35000"/>
            </a:spcAft>
            <a:buClrTx/>
            <a:buSzTx/>
            <a:buFontTx/>
            <a:buNone/>
          </a:pPr>
          <a:r>
            <a:rPr kumimoji="0" lang="en-BE" sz="1600" b="1" i="0" u="none" strike="noStrike" kern="1200" cap="none" spc="0" normalizeH="0" baseline="0" noProof="0" dirty="0">
              <a:ln>
                <a:noFill/>
              </a:ln>
              <a:solidFill>
                <a:prstClr val="black"/>
              </a:solidFill>
              <a:effectLst/>
              <a:uLnTx/>
              <a:uFillTx/>
              <a:latin typeface="Calibri" panose="020F0502020204030204"/>
              <a:ea typeface="+mn-ea"/>
              <a:cs typeface="+mn-cs"/>
            </a:rPr>
            <a:t>Statistical Computing </a:t>
          </a:r>
        </a:p>
        <a:p>
          <a:pPr marL="0" lvl="0" indent="0" algn="ctr" defTabSz="711200">
            <a:lnSpc>
              <a:spcPct val="90000"/>
            </a:lnSpc>
            <a:spcBef>
              <a:spcPct val="0"/>
            </a:spcBef>
            <a:spcAft>
              <a:spcPct val="35000"/>
            </a:spcAft>
            <a:buClrTx/>
            <a:buSzTx/>
            <a:buFontTx/>
            <a:buNone/>
          </a:pPr>
          <a:r>
            <a:rPr kumimoji="0" lang="en-BE" sz="1600" b="1" i="0" u="none" strike="noStrike" kern="1200" cap="none" spc="0" normalizeH="0" baseline="0" noProof="0" dirty="0">
              <a:ln>
                <a:noFill/>
              </a:ln>
              <a:solidFill>
                <a:prstClr val="black"/>
              </a:solidFill>
              <a:effectLst/>
              <a:uLnTx/>
              <a:uFillTx/>
              <a:latin typeface="Calibri" panose="020F0502020204030204"/>
              <a:ea typeface="+mn-ea"/>
              <a:cs typeface="+mn-cs"/>
            </a:rPr>
            <a:t>Environment</a:t>
          </a:r>
        </a:p>
      </dsp:txBody>
      <dsp:txXfrm>
        <a:off x="5160" y="0"/>
        <a:ext cx="3405655" cy="2141824"/>
      </dsp:txXfrm>
    </dsp:sp>
    <dsp:sp modelId="{DF8DEEF2-D7D3-4E86-A2CA-DD010EE6E4D9}">
      <dsp:nvSpPr>
        <dsp:cNvPr id="0" name=""/>
        <dsp:cNvSpPr/>
      </dsp:nvSpPr>
      <dsp:spPr>
        <a:xfrm>
          <a:off x="1440259" y="2409552"/>
          <a:ext cx="535456" cy="5354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493A59-85BE-4CF5-9AD0-552FC861654C}">
      <dsp:nvSpPr>
        <dsp:cNvPr id="0" name=""/>
        <dsp:cNvSpPr/>
      </dsp:nvSpPr>
      <dsp:spPr>
        <a:xfrm>
          <a:off x="3584844" y="3520222"/>
          <a:ext cx="3405655" cy="1746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800100">
            <a:lnSpc>
              <a:spcPct val="90000"/>
            </a:lnSpc>
            <a:spcBef>
              <a:spcPct val="0"/>
            </a:spcBef>
            <a:spcAft>
              <a:spcPct val="35000"/>
            </a:spcAft>
            <a:buClrTx/>
            <a:buSzTx/>
            <a:buFontTx/>
            <a:buNone/>
          </a:pPr>
          <a:r>
            <a:rPr kumimoji="0" lang="en-BE" sz="1600" b="0" i="0" u="none" strike="noStrike" kern="1200" cap="none" spc="0" normalizeH="0" baseline="0" dirty="0">
              <a:ln>
                <a:noFill/>
              </a:ln>
              <a:solidFill>
                <a:prstClr val="black"/>
              </a:solidFill>
              <a:effectLst/>
              <a:uLnTx/>
              <a:uFillTx/>
              <a:latin typeface="Calibri" panose="020F0502020204030204"/>
              <a:ea typeface="+mn-ea"/>
              <a:cs typeface="+mn-cs"/>
            </a:rPr>
            <a:t>Establishment</a:t>
          </a:r>
        </a:p>
        <a:p>
          <a:pPr marL="0" lvl="0" indent="0" algn="ctr" defTabSz="800100">
            <a:lnSpc>
              <a:spcPct val="90000"/>
            </a:lnSpc>
            <a:spcBef>
              <a:spcPct val="0"/>
            </a:spcBef>
            <a:spcAft>
              <a:spcPct val="35000"/>
            </a:spcAft>
            <a:buClrTx/>
            <a:buSzTx/>
            <a:buFontTx/>
            <a:buNone/>
          </a:pPr>
          <a:r>
            <a:rPr kumimoji="0" lang="en-BE" sz="1600" b="0" i="0" u="none" strike="noStrike" kern="1200" cap="none" spc="0" normalizeH="0" baseline="0" dirty="0">
              <a:ln>
                <a:noFill/>
              </a:ln>
              <a:solidFill>
                <a:prstClr val="black"/>
              </a:solidFill>
              <a:effectLst/>
              <a:uLnTx/>
              <a:uFillTx/>
              <a:latin typeface="Calibri" panose="020F0502020204030204"/>
              <a:ea typeface="+mn-ea"/>
              <a:cs typeface="+mn-cs"/>
            </a:rPr>
            <a:t>Cross Functional </a:t>
          </a:r>
        </a:p>
        <a:p>
          <a:pPr marL="0" lvl="0" indent="0" algn="ctr" defTabSz="800100">
            <a:lnSpc>
              <a:spcPct val="90000"/>
            </a:lnSpc>
            <a:spcBef>
              <a:spcPct val="0"/>
            </a:spcBef>
            <a:spcAft>
              <a:spcPct val="35000"/>
            </a:spcAft>
            <a:buClrTx/>
            <a:buSzTx/>
            <a:buFontTx/>
            <a:buNone/>
          </a:pPr>
          <a:r>
            <a:rPr kumimoji="0" lang="en-BE" sz="1600" b="1" i="0" u="none" strike="noStrike" kern="1200" cap="none" spc="0" normalizeH="0" baseline="0" dirty="0">
              <a:ln>
                <a:noFill/>
              </a:ln>
              <a:solidFill>
                <a:prstClr val="black"/>
              </a:solidFill>
              <a:effectLst/>
              <a:uLnTx/>
              <a:uFillTx/>
              <a:latin typeface="Calibri" panose="020F0502020204030204"/>
              <a:ea typeface="+mn-ea"/>
              <a:cs typeface="+mn-cs"/>
            </a:rPr>
            <a:t>Standards Governance </a:t>
          </a:r>
        </a:p>
        <a:p>
          <a:pPr marL="0" lvl="0" indent="0" algn="ctr" defTabSz="800100">
            <a:lnSpc>
              <a:spcPct val="90000"/>
            </a:lnSpc>
            <a:spcBef>
              <a:spcPct val="0"/>
            </a:spcBef>
            <a:spcAft>
              <a:spcPct val="35000"/>
            </a:spcAft>
            <a:buClrTx/>
            <a:buSzTx/>
            <a:buFontTx/>
            <a:buNone/>
          </a:pPr>
          <a:r>
            <a:rPr kumimoji="0" lang="en-BE" sz="1600" b="1" i="0" u="none" strike="noStrike" kern="1200" cap="none" spc="0" normalizeH="0" baseline="0" dirty="0">
              <a:ln>
                <a:noFill/>
              </a:ln>
              <a:solidFill>
                <a:prstClr val="black"/>
              </a:solidFill>
              <a:effectLst/>
              <a:uLnTx/>
              <a:uFillTx/>
              <a:latin typeface="Calibri" panose="020F0502020204030204"/>
              <a:ea typeface="+mn-ea"/>
              <a:cs typeface="+mn-cs"/>
            </a:rPr>
            <a:t>Team</a:t>
          </a:r>
        </a:p>
      </dsp:txBody>
      <dsp:txXfrm>
        <a:off x="3584844" y="3520222"/>
        <a:ext cx="3405655" cy="1746465"/>
      </dsp:txXfrm>
    </dsp:sp>
    <dsp:sp modelId="{22ABFDE4-AB2F-4E5F-90C6-33A0AEEA3972}">
      <dsp:nvSpPr>
        <dsp:cNvPr id="0" name=""/>
        <dsp:cNvSpPr/>
      </dsp:nvSpPr>
      <dsp:spPr>
        <a:xfrm>
          <a:off x="5016198" y="2508392"/>
          <a:ext cx="535456" cy="5354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DD1EE8-C9FE-487C-9CBC-34BED325CD61}">
      <dsp:nvSpPr>
        <dsp:cNvPr id="0" name=""/>
        <dsp:cNvSpPr/>
      </dsp:nvSpPr>
      <dsp:spPr>
        <a:xfrm>
          <a:off x="7157036" y="81287"/>
          <a:ext cx="3405655" cy="1816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a:lnSpc>
              <a:spcPct val="90000"/>
            </a:lnSpc>
            <a:spcBef>
              <a:spcPct val="0"/>
            </a:spcBef>
            <a:spcAft>
              <a:spcPct val="35000"/>
            </a:spcAft>
            <a:buClrTx/>
            <a:buSzTx/>
            <a:buFontTx/>
            <a:buNone/>
          </a:pPr>
          <a:r>
            <a:rPr kumimoji="0" lang="en-BE" sz="1600" b="1" i="0" u="none" strike="noStrike" kern="1200" cap="none" spc="0" normalizeH="0" baseline="0" noProof="0" dirty="0">
              <a:ln>
                <a:noFill/>
              </a:ln>
              <a:solidFill>
                <a:prstClr val="black"/>
              </a:solidFill>
              <a:effectLst/>
              <a:uLnTx/>
              <a:uFillTx/>
              <a:latin typeface="Calibri" panose="020F0502020204030204"/>
              <a:ea typeface="+mn-ea"/>
              <a:cs typeface="+mn-cs"/>
            </a:rPr>
            <a:t>Clinical </a:t>
          </a:r>
        </a:p>
        <a:p>
          <a:pPr marL="0" lvl="0" indent="0" algn="ctr" defTabSz="711200">
            <a:lnSpc>
              <a:spcPct val="90000"/>
            </a:lnSpc>
            <a:spcBef>
              <a:spcPct val="0"/>
            </a:spcBef>
            <a:spcAft>
              <a:spcPct val="35000"/>
            </a:spcAft>
            <a:buClrTx/>
            <a:buSzTx/>
            <a:buFontTx/>
            <a:buNone/>
          </a:pPr>
          <a:r>
            <a:rPr kumimoji="0" lang="en-BE" sz="1600" b="1" i="0" u="none" strike="noStrike" kern="1200" cap="none" spc="0" normalizeH="0" baseline="0" noProof="0" dirty="0">
              <a:ln>
                <a:noFill/>
              </a:ln>
              <a:solidFill>
                <a:prstClr val="black"/>
              </a:solidFill>
              <a:effectLst/>
              <a:uLnTx/>
              <a:uFillTx/>
              <a:latin typeface="Calibri" panose="020F0502020204030204"/>
              <a:ea typeface="+mn-ea"/>
              <a:cs typeface="+mn-cs"/>
            </a:rPr>
            <a:t>Metadata </a:t>
          </a:r>
        </a:p>
        <a:p>
          <a:pPr marL="0" lvl="0" indent="0" algn="ctr" defTabSz="711200">
            <a:lnSpc>
              <a:spcPct val="90000"/>
            </a:lnSpc>
            <a:spcBef>
              <a:spcPct val="0"/>
            </a:spcBef>
            <a:spcAft>
              <a:spcPct val="35000"/>
            </a:spcAft>
            <a:buClrTx/>
            <a:buSzTx/>
            <a:buFontTx/>
            <a:buNone/>
          </a:pPr>
          <a:r>
            <a:rPr kumimoji="0" lang="en-BE" sz="1600" b="1" i="0" u="none" strike="noStrike" kern="1200" cap="none" spc="0" normalizeH="0" baseline="0" noProof="0" dirty="0">
              <a:ln>
                <a:noFill/>
              </a:ln>
              <a:solidFill>
                <a:prstClr val="black"/>
              </a:solidFill>
              <a:effectLst/>
              <a:uLnTx/>
              <a:uFillTx/>
              <a:latin typeface="Calibri" panose="020F0502020204030204"/>
              <a:ea typeface="+mn-ea"/>
              <a:cs typeface="+mn-cs"/>
            </a:rPr>
            <a:t>Repository</a:t>
          </a:r>
          <a:endParaRPr kumimoji="0" lang="en-BE" sz="1600" b="0" i="0" u="none" strike="noStrike" kern="1200" cap="none" spc="0" normalizeH="0" baseline="0" dirty="0">
            <a:ln>
              <a:noFill/>
            </a:ln>
            <a:solidFill>
              <a:prstClr val="black"/>
            </a:solidFill>
            <a:effectLst/>
            <a:uLnTx/>
            <a:uFillTx/>
            <a:latin typeface="Calibri" panose="020F0502020204030204"/>
            <a:ea typeface="+mn-ea"/>
            <a:cs typeface="+mn-cs"/>
          </a:endParaRPr>
        </a:p>
      </dsp:txBody>
      <dsp:txXfrm>
        <a:off x="7157036" y="81287"/>
        <a:ext cx="3405655" cy="1816674"/>
      </dsp:txXfrm>
    </dsp:sp>
    <dsp:sp modelId="{4FF259A5-B0CB-4836-B4BE-B57521046CE4}">
      <dsp:nvSpPr>
        <dsp:cNvPr id="0" name=""/>
        <dsp:cNvSpPr/>
      </dsp:nvSpPr>
      <dsp:spPr>
        <a:xfrm>
          <a:off x="8592136" y="2386330"/>
          <a:ext cx="535456" cy="53545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EC4BD9-B8F2-6F4B-B958-B9015EEB3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I"/>
          </a:p>
        </p:txBody>
      </p:sp>
      <p:sp>
        <p:nvSpPr>
          <p:cNvPr id="3" name="Date Placeholder 2">
            <a:extLst>
              <a:ext uri="{FF2B5EF4-FFF2-40B4-BE49-F238E27FC236}">
                <a16:creationId xmlns:a16="http://schemas.microsoft.com/office/drawing/2014/main" id="{4575FF71-2FF7-EB43-8880-60324ABDDC3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FD0F6-1895-944D-BCAD-3EB6F6860CF2}" type="datetimeFigureOut">
              <a:rPr lang="en-NI" smtClean="0"/>
              <a:t>11/08/2023</a:t>
            </a:fld>
            <a:endParaRPr lang="en-NI"/>
          </a:p>
        </p:txBody>
      </p:sp>
      <p:sp>
        <p:nvSpPr>
          <p:cNvPr id="4" name="Footer Placeholder 3">
            <a:extLst>
              <a:ext uri="{FF2B5EF4-FFF2-40B4-BE49-F238E27FC236}">
                <a16:creationId xmlns:a16="http://schemas.microsoft.com/office/drawing/2014/main" id="{E2CA309F-C3E9-4F4A-A661-F823D6C3A46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I"/>
          </a:p>
        </p:txBody>
      </p:sp>
      <p:sp>
        <p:nvSpPr>
          <p:cNvPr id="5" name="Slide Number Placeholder 4">
            <a:extLst>
              <a:ext uri="{FF2B5EF4-FFF2-40B4-BE49-F238E27FC236}">
                <a16:creationId xmlns:a16="http://schemas.microsoft.com/office/drawing/2014/main" id="{12C135FD-F5D0-AC4D-95BD-177880803B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418A0-2AED-A44E-A392-18AD356E77FB}" type="slidenum">
              <a:rPr lang="en-NI" smtClean="0"/>
              <a:t>‹#›</a:t>
            </a:fld>
            <a:endParaRPr lang="en-NI"/>
          </a:p>
        </p:txBody>
      </p:sp>
    </p:spTree>
    <p:extLst>
      <p:ext uri="{BB962C8B-B14F-4D97-AF65-F5344CB8AC3E}">
        <p14:creationId xmlns:p14="http://schemas.microsoft.com/office/powerpoint/2010/main" val="23367514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86F6FB-28AA-498D-B554-1E81EEED7E58}"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853CA-670F-4485-B9E2-E900738E77B6}" type="slidenum">
              <a:rPr lang="en-US" smtClean="0"/>
              <a:t>‹#›</a:t>
            </a:fld>
            <a:endParaRPr lang="en-US"/>
          </a:p>
        </p:txBody>
      </p:sp>
    </p:spTree>
    <p:extLst>
      <p:ext uri="{BB962C8B-B14F-4D97-AF65-F5344CB8AC3E}">
        <p14:creationId xmlns:p14="http://schemas.microsoft.com/office/powerpoint/2010/main" val="2151135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en-BE" dirty="0"/>
          </a:p>
        </p:txBody>
      </p:sp>
      <p:sp>
        <p:nvSpPr>
          <p:cNvPr id="4" name="Slide Number Placeholder 3"/>
          <p:cNvSpPr>
            <a:spLocks noGrp="1"/>
          </p:cNvSpPr>
          <p:nvPr>
            <p:ph type="sldNum" sz="quarter" idx="5"/>
          </p:nvPr>
        </p:nvSpPr>
        <p:spPr/>
        <p:txBody>
          <a:bodyPr/>
          <a:lstStyle/>
          <a:p>
            <a:fld id="{535853CA-670F-4485-B9E2-E900738E77B6}" type="slidenum">
              <a:rPr lang="en-US" smtClean="0"/>
              <a:t>1</a:t>
            </a:fld>
            <a:endParaRPr lang="en-US"/>
          </a:p>
        </p:txBody>
      </p:sp>
    </p:spTree>
    <p:extLst>
      <p:ext uri="{BB962C8B-B14F-4D97-AF65-F5344CB8AC3E}">
        <p14:creationId xmlns:p14="http://schemas.microsoft.com/office/powerpoint/2010/main" val="2822346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8544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60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373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BE" sz="1200"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748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sz="1800" dirty="0">
              <a:effectLst/>
              <a:latin typeface="Calibri" panose="020F0502020204030204" pitchFamily="34" charset="0"/>
              <a:ea typeface="Calibri" panose="020F0502020204030204" pitchFamily="34" charset="0"/>
            </a:endParaRPr>
          </a:p>
          <a:p>
            <a:endParaRPr lang="en-BE" dirty="0"/>
          </a:p>
        </p:txBody>
      </p:sp>
      <p:sp>
        <p:nvSpPr>
          <p:cNvPr id="4" name="Slide Number Placeholder 3"/>
          <p:cNvSpPr>
            <a:spLocks noGrp="1"/>
          </p:cNvSpPr>
          <p:nvPr>
            <p:ph type="sldNum" sz="quarter" idx="5"/>
          </p:nvPr>
        </p:nvSpPr>
        <p:spPr/>
        <p:txBody>
          <a:bodyPr/>
          <a:lstStyle/>
          <a:p>
            <a:fld id="{535853CA-670F-4485-B9E2-E900738E77B6}" type="slidenum">
              <a:rPr lang="en-US" smtClean="0"/>
              <a:t>14</a:t>
            </a:fld>
            <a:endParaRPr lang="en-US"/>
          </a:p>
        </p:txBody>
      </p:sp>
    </p:spTree>
    <p:extLst>
      <p:ext uri="{BB962C8B-B14F-4D97-AF65-F5344CB8AC3E}">
        <p14:creationId xmlns:p14="http://schemas.microsoft.com/office/powerpoint/2010/main" val="1385942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sz="1800" dirty="0">
              <a:effectLst/>
              <a:latin typeface="Times New Roman" panose="02020603050405020304" pitchFamily="18" charset="0"/>
              <a:ea typeface="Times New Roman" panose="02020603050405020304" pitchFamily="18" charset="0"/>
            </a:endParaRPr>
          </a:p>
          <a:p>
            <a:endParaRPr lang="en-B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855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sz="1800" dirty="0">
              <a:effectLst/>
              <a:latin typeface="Calibri" panose="020F0502020204030204" pitchFamily="34" charset="0"/>
              <a:ea typeface="Calibri" panose="020F0502020204030204" pitchFamily="34" charset="0"/>
            </a:endParaRPr>
          </a:p>
          <a:p>
            <a:endParaRPr lang="en-BE" dirty="0"/>
          </a:p>
        </p:txBody>
      </p:sp>
      <p:sp>
        <p:nvSpPr>
          <p:cNvPr id="4" name="Slide Number Placeholder 3"/>
          <p:cNvSpPr>
            <a:spLocks noGrp="1"/>
          </p:cNvSpPr>
          <p:nvPr>
            <p:ph type="sldNum" sz="quarter" idx="5"/>
          </p:nvPr>
        </p:nvSpPr>
        <p:spPr/>
        <p:txBody>
          <a:bodyPr/>
          <a:lstStyle/>
          <a:p>
            <a:fld id="{535853CA-670F-4485-B9E2-E900738E77B6}" type="slidenum">
              <a:rPr lang="en-US" smtClean="0"/>
              <a:t>16</a:t>
            </a:fld>
            <a:endParaRPr lang="en-US"/>
          </a:p>
        </p:txBody>
      </p:sp>
    </p:spTree>
    <p:extLst>
      <p:ext uri="{BB962C8B-B14F-4D97-AF65-F5344CB8AC3E}">
        <p14:creationId xmlns:p14="http://schemas.microsoft.com/office/powerpoint/2010/main" val="719007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p:txBody>
      </p:sp>
      <p:sp>
        <p:nvSpPr>
          <p:cNvPr id="4" name="Slide Number Placeholder 3"/>
          <p:cNvSpPr>
            <a:spLocks noGrp="1"/>
          </p:cNvSpPr>
          <p:nvPr>
            <p:ph type="sldNum" sz="quarter" idx="5"/>
          </p:nvPr>
        </p:nvSpPr>
        <p:spPr/>
        <p:txBody>
          <a:bodyPr/>
          <a:lstStyle/>
          <a:p>
            <a:fld id="{535853CA-670F-4485-B9E2-E900738E77B6}" type="slidenum">
              <a:rPr lang="en-US" smtClean="0"/>
              <a:t>17</a:t>
            </a:fld>
            <a:endParaRPr lang="en-US"/>
          </a:p>
        </p:txBody>
      </p:sp>
    </p:spTree>
    <p:extLst>
      <p:ext uri="{BB962C8B-B14F-4D97-AF65-F5344CB8AC3E}">
        <p14:creationId xmlns:p14="http://schemas.microsoft.com/office/powerpoint/2010/main" val="4093778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8051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b="1" dirty="0"/>
          </a:p>
          <a:p>
            <a:endParaRPr lang="en-BE" b="1" dirty="0"/>
          </a:p>
          <a:p>
            <a:pPr marL="171450" indent="-171450">
              <a:buFontTx/>
              <a:buChar char="-"/>
            </a:pPr>
            <a:endParaRPr lang="en-BE" dirty="0"/>
          </a:p>
          <a:p>
            <a:pPr marL="171450" indent="-171450">
              <a:buFont typeface="Arial" panose="020B0604020202020204" pitchFamily="34" charset="0"/>
              <a:buChar char="•"/>
            </a:pPr>
            <a:endParaRPr lang="en-BE" dirty="0"/>
          </a:p>
          <a:p>
            <a:pPr marL="0" indent="0">
              <a:buFont typeface="Arial" panose="020B0604020202020204" pitchFamily="34" charset="0"/>
              <a:buNone/>
            </a:pPr>
            <a:endParaRPr lang="en-BE" dirty="0"/>
          </a:p>
        </p:txBody>
      </p:sp>
      <p:sp>
        <p:nvSpPr>
          <p:cNvPr id="4" name="Slide Number Placeholder 3"/>
          <p:cNvSpPr>
            <a:spLocks noGrp="1"/>
          </p:cNvSpPr>
          <p:nvPr>
            <p:ph type="sldNum" sz="quarter" idx="5"/>
          </p:nvPr>
        </p:nvSpPr>
        <p:spPr/>
        <p:txBody>
          <a:bodyPr/>
          <a:lstStyle/>
          <a:p>
            <a:fld id="{535853CA-670F-4485-B9E2-E900738E77B6}" type="slidenum">
              <a:rPr lang="en-US" smtClean="0"/>
              <a:t>19</a:t>
            </a:fld>
            <a:endParaRPr lang="en-US"/>
          </a:p>
        </p:txBody>
      </p:sp>
    </p:spTree>
    <p:extLst>
      <p:ext uri="{BB962C8B-B14F-4D97-AF65-F5344CB8AC3E}">
        <p14:creationId xmlns:p14="http://schemas.microsoft.com/office/powerpoint/2010/main" val="127806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en-BE" b="0" dirty="0"/>
          </a:p>
        </p:txBody>
      </p:sp>
      <p:sp>
        <p:nvSpPr>
          <p:cNvPr id="4" name="Slide Number Placeholder 3"/>
          <p:cNvSpPr>
            <a:spLocks noGrp="1"/>
          </p:cNvSpPr>
          <p:nvPr>
            <p:ph type="sldNum" sz="quarter" idx="5"/>
          </p:nvPr>
        </p:nvSpPr>
        <p:spPr/>
        <p:txBody>
          <a:bodyPr/>
          <a:lstStyle/>
          <a:p>
            <a:fld id="{535853CA-670F-4485-B9E2-E900738E77B6}" type="slidenum">
              <a:rPr lang="en-US" smtClean="0"/>
              <a:t>2</a:t>
            </a:fld>
            <a:endParaRPr lang="en-US"/>
          </a:p>
        </p:txBody>
      </p:sp>
    </p:spTree>
    <p:extLst>
      <p:ext uri="{BB962C8B-B14F-4D97-AF65-F5344CB8AC3E}">
        <p14:creationId xmlns:p14="http://schemas.microsoft.com/office/powerpoint/2010/main" val="2209074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defRPr/>
            </a:pPr>
            <a:r>
              <a:rPr lang="en-GB" b="0" i="0" dirty="0">
                <a:solidFill>
                  <a:srgbClr val="727272"/>
                </a:solidFill>
                <a:effectLst/>
                <a:latin typeface="open sans"/>
                <a:ea typeface="open sans"/>
                <a:cs typeface="open sans"/>
              </a:rPr>
              <a:t>Provides platform for biostatisticians (&amp; others) to investigate questions which often arise from Regulatory authorities.</a:t>
            </a:r>
            <a:endParaRPr lang="en-US" dirty="0"/>
          </a:p>
          <a:p>
            <a:pPr marL="171450" indent="-171450">
              <a:buFont typeface="Arial"/>
              <a:buChar char="•"/>
              <a:defRPr/>
            </a:pPr>
            <a:r>
              <a:rPr lang="en-GB" dirty="0" err="1">
                <a:solidFill>
                  <a:srgbClr val="727272"/>
                </a:solidFill>
                <a:latin typeface="open sans"/>
                <a:ea typeface="open sans"/>
                <a:cs typeface="open sans"/>
              </a:rPr>
              <a:t>Doesnt</a:t>
            </a:r>
            <a:r>
              <a:rPr lang="en-GB" dirty="0">
                <a:solidFill>
                  <a:srgbClr val="727272"/>
                </a:solidFill>
                <a:latin typeface="open sans"/>
                <a:ea typeface="open sans"/>
                <a:cs typeface="open sans"/>
              </a:rPr>
              <a:t> replace validated statistical reporting</a:t>
            </a:r>
            <a:endParaRPr lang="en-GB" b="0" i="0" dirty="0">
              <a:solidFill>
                <a:srgbClr val="727272"/>
              </a:solidFill>
              <a:effectLst/>
              <a:latin typeface="open sans" panose="020B0606030504020204" pitchFamily="34" charset="0"/>
              <a:ea typeface="open sans"/>
              <a:cs typeface="open sans"/>
            </a:endParaRPr>
          </a:p>
          <a:p>
            <a:pPr marL="171450" indent="-171450">
              <a:buFont typeface="Arial"/>
              <a:buChar char="•"/>
              <a:defRPr/>
            </a:pPr>
            <a:r>
              <a:rPr lang="en-GB" dirty="0">
                <a:solidFill>
                  <a:srgbClr val="727272"/>
                </a:solidFill>
                <a:latin typeface="open sans"/>
                <a:ea typeface="open sans"/>
                <a:cs typeface="open sans"/>
              </a:rPr>
              <a:t>Official outputs follow our SOP's and WI's</a:t>
            </a:r>
            <a:endParaRPr lang="en-GB" dirty="0">
              <a:solidFill>
                <a:srgbClr val="72727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535853CA-670F-4485-B9E2-E900738E77B6}" type="slidenum">
              <a:rPr lang="en-US" smtClean="0"/>
              <a:t>20</a:t>
            </a:fld>
            <a:endParaRPr lang="en-US"/>
          </a:p>
        </p:txBody>
      </p:sp>
    </p:spTree>
    <p:extLst>
      <p:ext uri="{BB962C8B-B14F-4D97-AF65-F5344CB8AC3E}">
        <p14:creationId xmlns:p14="http://schemas.microsoft.com/office/powerpoint/2010/main" val="2135045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Insight web app hosted on SharePoint based off JSON files, which are produced in LSAF.</a:t>
            </a:r>
          </a:p>
          <a:p>
            <a:pPr marL="171450" indent="-171450">
              <a:buFontTx/>
              <a:buChar char="-"/>
            </a:pPr>
            <a:r>
              <a:rPr lang="en-GB" dirty="0"/>
              <a:t>All figures produced in LSAF by SAS (or R) processes.</a:t>
            </a:r>
          </a:p>
          <a:p>
            <a:pPr marL="171450" indent="-171450">
              <a:buFontTx/>
              <a:buChar char="-"/>
            </a:pPr>
            <a:r>
              <a:rPr lang="en-GB" dirty="0"/>
              <a:t>Shows when studies ran, when patient data started/stopped (FPFV, LPLV, LP last contact).</a:t>
            </a:r>
          </a:p>
          <a:p>
            <a:pPr marL="171450" indent="-171450">
              <a:buFontTx/>
              <a:buChar char="-"/>
            </a:pPr>
            <a:r>
              <a:rPr lang="en-GB" dirty="0"/>
              <a:t>Toggle showing ongoing studies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Filter at top by compound, indication &amp; sort. Can zoom in/out</a:t>
            </a:r>
          </a:p>
          <a:p>
            <a:pPr marL="171450" indent="-171450">
              <a:buFontTx/>
              <a:buChar char="-"/>
            </a:pPr>
            <a:endParaRPr lang="en-GB" dirty="0"/>
          </a:p>
          <a:p>
            <a:pPr marL="171450" indent="-171450">
              <a:buFontTx/>
              <a:buChar char="-"/>
            </a:pPr>
            <a:r>
              <a:rPr lang="en-GB" dirty="0"/>
              <a:t>Choose an indication to filter – MG</a:t>
            </a:r>
          </a:p>
          <a:p>
            <a:pPr marL="171450" indent="-171450">
              <a:buFontTx/>
              <a:buChar char="-"/>
            </a:pPr>
            <a:r>
              <a:rPr lang="en-GB" dirty="0"/>
              <a:t>Various pages available for SDTM domains</a:t>
            </a:r>
          </a:p>
          <a:p>
            <a:pPr marL="171450" indent="-171450">
              <a:buFontTx/>
              <a:buChar char="-"/>
            </a:pPr>
            <a:r>
              <a:rPr lang="en-GB" dirty="0"/>
              <a:t>Choose AE – Summary from the menu bar (see next screen)</a:t>
            </a:r>
            <a:endParaRPr lang="en-GB" dirty="0">
              <a:cs typeface="Calibri"/>
            </a:endParaRPr>
          </a:p>
          <a:p>
            <a:endParaRPr lang="en-BE" dirty="0"/>
          </a:p>
        </p:txBody>
      </p:sp>
      <p:sp>
        <p:nvSpPr>
          <p:cNvPr id="4" name="Slide Number Placeholder 3"/>
          <p:cNvSpPr>
            <a:spLocks noGrp="1"/>
          </p:cNvSpPr>
          <p:nvPr>
            <p:ph type="sldNum" sz="quarter" idx="5"/>
          </p:nvPr>
        </p:nvSpPr>
        <p:spPr/>
        <p:txBody>
          <a:bodyPr/>
          <a:lstStyle/>
          <a:p>
            <a:fld id="{535853CA-670F-4485-B9E2-E900738E77B6}" type="slidenum">
              <a:rPr lang="en-US" smtClean="0"/>
              <a:t>21</a:t>
            </a:fld>
            <a:endParaRPr lang="en-US"/>
          </a:p>
        </p:txBody>
      </p:sp>
    </p:spTree>
    <p:extLst>
      <p:ext uri="{BB962C8B-B14F-4D97-AF65-F5344CB8AC3E}">
        <p14:creationId xmlns:p14="http://schemas.microsoft.com/office/powerpoint/2010/main" val="421024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Select a study and click line in table to see graph for that (go through options, e.g. TEAE, serious TEAE, etc.)</a:t>
            </a:r>
          </a:p>
          <a:p>
            <a:pPr marL="171450" indent="-171450">
              <a:buFontTx/>
              <a:buChar char="-"/>
            </a:pPr>
            <a:r>
              <a:rPr lang="en-GB" dirty="0"/>
              <a:t>Toggle between showing patients or events.</a:t>
            </a:r>
          </a:p>
          <a:p>
            <a:pPr marL="171450" indent="-171450">
              <a:buFontTx/>
              <a:buChar char="-"/>
            </a:pPr>
            <a:r>
              <a:rPr lang="en-GB" dirty="0"/>
              <a:t>Click on graph to show AE details in a popup window, from which you can open Patient narratives (word file)</a:t>
            </a:r>
            <a:endParaRPr lang="en-GB" dirty="0">
              <a:cs typeface="Calibri"/>
            </a:endParaRPr>
          </a:p>
          <a:p>
            <a:pPr marL="171450" indent="-171450">
              <a:buFontTx/>
              <a:buChar char="-"/>
            </a:pPr>
            <a:r>
              <a:rPr lang="en-GB" dirty="0"/>
              <a:t>Filters for SOC, subgroup graph</a:t>
            </a:r>
          </a:p>
          <a:p>
            <a:pPr marL="171450" indent="-171450">
              <a:buFontTx/>
              <a:buChar char="-"/>
            </a:pPr>
            <a:r>
              <a:rPr lang="en-GB" dirty="0"/>
              <a:t>Explore via icons</a:t>
            </a:r>
          </a:p>
          <a:p>
            <a:pPr marL="628650" lvl="1" indent="-171450">
              <a:buFontTx/>
              <a:buChar char="-"/>
            </a:pPr>
            <a:r>
              <a:rPr lang="en-GB" dirty="0"/>
              <a:t>baseline characteristics (</a:t>
            </a:r>
            <a:r>
              <a:rPr lang="en-GB" dirty="0" err="1"/>
              <a:t>DEmography</a:t>
            </a:r>
            <a:r>
              <a:rPr lang="en-GB" dirty="0"/>
              <a:t> stats like age, gender, etc.)</a:t>
            </a:r>
            <a:endParaRPr lang="en-GB" dirty="0">
              <a:cs typeface="Calibri"/>
            </a:endParaRPr>
          </a:p>
          <a:p>
            <a:pPr marL="628650" lvl="1" indent="-171450">
              <a:buFontTx/>
              <a:buChar char="-"/>
            </a:pPr>
            <a:r>
              <a:rPr lang="en-GB" dirty="0"/>
              <a:t>forest plots (compare risk of AEs)</a:t>
            </a:r>
            <a:endParaRPr lang="en-GB" dirty="0">
              <a:cs typeface="Calibri" panose="020F0502020204030204"/>
            </a:endParaRPr>
          </a:p>
          <a:p>
            <a:pPr marL="628650" lvl="1" indent="-171450">
              <a:buFont typeface="Arial"/>
              <a:buChar char="•"/>
            </a:pPr>
            <a:r>
              <a:rPr lang="en-GB" dirty="0"/>
              <a:t>patient profile wall (indicated by arrow) takes us to next slide</a:t>
            </a:r>
            <a:endParaRPr lang="en-US" dirty="0"/>
          </a:p>
          <a:p>
            <a:endParaRPr lang="en-BE"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557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See when TEAEs happened for patients for each treatment</a:t>
            </a:r>
          </a:p>
          <a:p>
            <a:pPr lvl="1" indent="-171450">
              <a:buFont typeface="Calibri"/>
              <a:buChar char="-"/>
            </a:pPr>
            <a:r>
              <a:rPr lang="en-GB" dirty="0" err="1">
                <a:ea typeface="Calibri"/>
                <a:cs typeface="Calibri"/>
              </a:rPr>
              <a:t>Color</a:t>
            </a:r>
            <a:r>
              <a:rPr lang="en-GB" dirty="0">
                <a:ea typeface="Calibri"/>
                <a:cs typeface="Calibri"/>
              </a:rPr>
              <a:t> is the tox grade</a:t>
            </a:r>
          </a:p>
          <a:p>
            <a:pPr marL="628650" lvl="1" indent="-171450">
              <a:buFontTx/>
              <a:buChar char="-"/>
            </a:pPr>
            <a:r>
              <a:rPr lang="en-GB" dirty="0"/>
              <a:t>with patients having the worst AEs at the top.</a:t>
            </a:r>
          </a:p>
          <a:p>
            <a:pPr marL="171450" indent="-171450">
              <a:buFontTx/>
              <a:buChar char="-"/>
            </a:pPr>
            <a:r>
              <a:rPr lang="en-GB" dirty="0"/>
              <a:t>Can show when treatment given (IMP)</a:t>
            </a:r>
            <a:endParaRPr lang="en-GB" dirty="0">
              <a:ea typeface="Calibri"/>
              <a:cs typeface="Calibri"/>
            </a:endParaRPr>
          </a:p>
          <a:p>
            <a:pPr marL="171450" indent="-171450">
              <a:buFontTx/>
              <a:buChar char="-"/>
            </a:pPr>
            <a:r>
              <a:rPr lang="en-GB" dirty="0"/>
              <a:t>Expand to show all AEs – not just TEAEs</a:t>
            </a:r>
            <a:endParaRPr lang="en-GB" dirty="0">
              <a:ea typeface="Calibri" panose="020F0502020204030204"/>
              <a:cs typeface="Calibri" panose="020F0502020204030204"/>
            </a:endParaRPr>
          </a:p>
          <a:p>
            <a:pPr marL="171450" indent="-171450">
              <a:buFontTx/>
              <a:buChar char="-"/>
            </a:pPr>
            <a:r>
              <a:rPr lang="en-GB" dirty="0"/>
              <a:t>Y-grid puts line between each patient</a:t>
            </a:r>
          </a:p>
          <a:p>
            <a:pPr marL="171450" indent="-171450">
              <a:buFontTx/>
              <a:buChar char="-"/>
            </a:pPr>
            <a:r>
              <a:rPr lang="en-GB" dirty="0"/>
              <a:t>Hover over bar gives details of AE – tox grade, from, to, outcome, related, days since treatment</a:t>
            </a:r>
            <a:endParaRPr lang="en-GB" dirty="0">
              <a:ea typeface="Calibri"/>
              <a:cs typeface="Calibri"/>
            </a:endParaRPr>
          </a:p>
          <a:p>
            <a:pPr marL="171450" indent="-171450">
              <a:buChar char="-"/>
            </a:pPr>
            <a:r>
              <a:rPr lang="en-GB" dirty="0">
                <a:ea typeface="Calibri"/>
                <a:cs typeface="Calibri"/>
              </a:rPr>
              <a:t>Close this wall to return to AE screen</a:t>
            </a:r>
          </a:p>
          <a:p>
            <a:endParaRPr lang="en-BE"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535853CA-670F-4485-B9E2-E900738E77B6}" type="slidenum">
              <a:rPr lang="en-US" smtClean="0"/>
              <a:t>23</a:t>
            </a:fld>
            <a:endParaRPr lang="en-US"/>
          </a:p>
        </p:txBody>
      </p:sp>
    </p:spTree>
    <p:extLst>
      <p:ext uri="{BB962C8B-B14F-4D97-AF65-F5344CB8AC3E}">
        <p14:creationId xmlns:p14="http://schemas.microsoft.com/office/powerpoint/2010/main" val="1713379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Going back to AE summary can filter (under graph)</a:t>
            </a:r>
          </a:p>
          <a:p>
            <a:pPr marL="628650" lvl="1" indent="-171450">
              <a:buFontTx/>
              <a:buChar char="-"/>
            </a:pPr>
            <a:r>
              <a:rPr lang="en-GB" dirty="0"/>
              <a:t>by SOC</a:t>
            </a:r>
          </a:p>
          <a:p>
            <a:pPr marL="628650" lvl="1" indent="-171450">
              <a:buFontTx/>
              <a:buChar char="-"/>
            </a:pPr>
            <a:r>
              <a:rPr lang="en-GB" dirty="0"/>
              <a:t>SMQ (standardized MedDRA Queries</a:t>
            </a:r>
          </a:p>
          <a:p>
            <a:pPr marL="628650" lvl="1" indent="-171450">
              <a:buFontTx/>
              <a:buChar char="-"/>
            </a:pPr>
            <a:r>
              <a:rPr lang="en-GB" dirty="0"/>
              <a:t>Related status</a:t>
            </a:r>
          </a:p>
          <a:p>
            <a:pPr marL="628650" lvl="1" indent="-171450">
              <a:buFontTx/>
              <a:buChar char="-"/>
            </a:pPr>
            <a:r>
              <a:rPr lang="en-GB" dirty="0"/>
              <a:t>AE to occur within a number of days or hours since dosing (can choose)</a:t>
            </a:r>
            <a:endParaRPr lang="en-GB" dirty="0">
              <a:ea typeface="Calibri"/>
              <a:cs typeface="Calibri"/>
            </a:endParaRPr>
          </a:p>
          <a:p>
            <a:pPr marL="171450" indent="-171450">
              <a:buFontTx/>
              <a:buChar char="-"/>
            </a:pPr>
            <a:r>
              <a:rPr lang="en-GB" dirty="0"/>
              <a:t>Subgroup – Custom – shows screen where we can subgroup by value ranges defined, e.g. 3 age ranges.</a:t>
            </a:r>
          </a:p>
          <a:p>
            <a:pPr lvl="1" indent="-171450">
              <a:buFontTx/>
              <a:buChar char="-"/>
            </a:pPr>
            <a:r>
              <a:rPr lang="en-GB" dirty="0">
                <a:ea typeface="Calibri" panose="020F0502020204030204"/>
                <a:cs typeface="Calibri" panose="020F0502020204030204"/>
              </a:rPr>
              <a:t>Customisable but makes sensible defaults</a:t>
            </a:r>
          </a:p>
          <a:p>
            <a:pPr marL="171450" indent="-171450">
              <a:buFontTx/>
              <a:buChar char="-"/>
            </a:pPr>
            <a:r>
              <a:rPr lang="en-GB" dirty="0">
                <a:ea typeface="Calibri" panose="020F0502020204030204"/>
                <a:cs typeface="Calibri" panose="020F0502020204030204"/>
              </a:rPr>
              <a:t>Keep can be selected to choose what subgroups to show on graph</a:t>
            </a:r>
            <a:endParaRPr lang="en-GB" dirty="0"/>
          </a:p>
          <a:p>
            <a:pPr marL="171450" indent="-171450">
              <a:buFontTx/>
              <a:buChar char="-"/>
            </a:pPr>
            <a:r>
              <a:rPr lang="en-GB" dirty="0">
                <a:ea typeface="Calibri"/>
                <a:cs typeface="Calibri"/>
              </a:rPr>
              <a:t>Get useful stats shown for subgroups we plan to make</a:t>
            </a:r>
            <a:endParaRPr lang="en-GB" dirty="0"/>
          </a:p>
          <a:p>
            <a:pPr marL="171450" indent="-171450">
              <a:buFontTx/>
              <a:buChar char="-"/>
            </a:pPr>
            <a:r>
              <a:rPr lang="en-GB" dirty="0"/>
              <a:t>Lets us explore AE data and compare different groups/segments to look for answers to queries.</a:t>
            </a:r>
          </a:p>
          <a:p>
            <a:pPr marL="171450" indent="-171450">
              <a:buFont typeface="Calibri"/>
              <a:buChar char="-"/>
            </a:pPr>
            <a:r>
              <a:rPr lang="en-GB" dirty="0"/>
              <a:t>press save to close popup and return to show effect</a:t>
            </a:r>
            <a:endParaRPr lang="en-GB" dirty="0">
              <a:ea typeface="Calibri"/>
              <a:cs typeface="Calibri"/>
            </a:endParaRPr>
          </a:p>
          <a:p>
            <a:endParaRPr lang="en-GB" dirty="0">
              <a:ea typeface="Calibri"/>
              <a:cs typeface="Calibri"/>
            </a:endParaRPr>
          </a:p>
        </p:txBody>
      </p:sp>
      <p:sp>
        <p:nvSpPr>
          <p:cNvPr id="4" name="Slide Number Placeholder 3"/>
          <p:cNvSpPr>
            <a:spLocks noGrp="1"/>
          </p:cNvSpPr>
          <p:nvPr>
            <p:ph type="sldNum" sz="quarter" idx="5"/>
          </p:nvPr>
        </p:nvSpPr>
        <p:spPr/>
        <p:txBody>
          <a:bodyPr/>
          <a:lstStyle/>
          <a:p>
            <a:fld id="{535853CA-670F-4485-B9E2-E900738E77B6}" type="slidenum">
              <a:rPr lang="en-US" smtClean="0"/>
              <a:t>24</a:t>
            </a:fld>
            <a:endParaRPr lang="en-US"/>
          </a:p>
        </p:txBody>
      </p:sp>
    </p:spTree>
    <p:extLst>
      <p:ext uri="{BB962C8B-B14F-4D97-AF65-F5344CB8AC3E}">
        <p14:creationId xmlns:p14="http://schemas.microsoft.com/office/powerpoint/2010/main" val="1896904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Now we have a bar for each subgroup uses label over bar</a:t>
            </a:r>
          </a:p>
          <a:p>
            <a:pPr marL="171450" indent="-171450">
              <a:buFontTx/>
              <a:buChar char="-"/>
            </a:pPr>
            <a:r>
              <a:rPr lang="en-GB" dirty="0"/>
              <a:t>Aids investigation / answering questions / understanding relationships</a:t>
            </a:r>
          </a:p>
          <a:p>
            <a:pPr marL="171450" indent="-171450">
              <a:buFontTx/>
              <a:buChar char="-"/>
            </a:pPr>
            <a:r>
              <a:rPr lang="en-GB" dirty="0">
                <a:ea typeface="Calibri" panose="020F0502020204030204"/>
                <a:cs typeface="Calibri" panose="020F0502020204030204"/>
              </a:rPr>
              <a:t>Click on part of graph to show AEs with link to patient narratives</a:t>
            </a:r>
          </a:p>
          <a:p>
            <a:pPr marL="171450" indent="-171450">
              <a:buFontTx/>
              <a:buChar char="-"/>
            </a:pPr>
            <a:r>
              <a:rPr lang="en-GB" dirty="0">
                <a:ea typeface="Calibri" panose="020F0502020204030204"/>
                <a:cs typeface="Calibri" panose="020F0502020204030204"/>
              </a:rPr>
              <a:t>Make another subgroup using </a:t>
            </a:r>
            <a:r>
              <a:rPr lang="en-GB" b="1" dirty="0">
                <a:ea typeface="Calibri" panose="020F0502020204030204"/>
                <a:cs typeface="Calibri" panose="020F0502020204030204"/>
              </a:rPr>
              <a:t>custom</a:t>
            </a:r>
          </a:p>
          <a:p>
            <a:pPr marL="171450" indent="-171450">
              <a:buFontTx/>
              <a:buChar char="-"/>
            </a:pPr>
            <a:r>
              <a:rPr lang="en-GB" dirty="0">
                <a:ea typeface="Calibri" panose="020F0502020204030204"/>
                <a:cs typeface="Calibri" panose="020F0502020204030204"/>
              </a:rPr>
              <a:t>It remembers ones you make till you remove them from history</a:t>
            </a:r>
            <a:endParaRPr lang="en-GB" b="1"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535853CA-670F-4485-B9E2-E900738E77B6}" type="slidenum">
              <a:rPr lang="en-US" smtClean="0"/>
              <a:t>25</a:t>
            </a:fld>
            <a:endParaRPr lang="en-US"/>
          </a:p>
        </p:txBody>
      </p:sp>
    </p:spTree>
    <p:extLst>
      <p:ext uri="{BB962C8B-B14F-4D97-AF65-F5344CB8AC3E}">
        <p14:creationId xmlns:p14="http://schemas.microsoft.com/office/powerpoint/2010/main" val="3308753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Choose </a:t>
            </a:r>
            <a:r>
              <a:rPr lang="en-GB" b="1" dirty="0"/>
              <a:t>custom</a:t>
            </a:r>
            <a:r>
              <a:rPr lang="en-GB" dirty="0"/>
              <a:t> as the study to make a pool from studies</a:t>
            </a:r>
          </a:p>
          <a:p>
            <a:pPr marL="171450" indent="-171450">
              <a:buFontTx/>
              <a:buChar char="-"/>
            </a:pPr>
            <a:r>
              <a:rPr lang="en-GB" dirty="0"/>
              <a:t>Select studies you want</a:t>
            </a:r>
          </a:p>
          <a:p>
            <a:pPr marL="171450" indent="-171450">
              <a:buFontTx/>
              <a:buChar char="-"/>
            </a:pPr>
            <a:r>
              <a:rPr lang="en-GB" dirty="0"/>
              <a:t>Save under a new name</a:t>
            </a:r>
          </a:p>
          <a:p>
            <a:pPr marL="171450" indent="-171450">
              <a:buChar char="-"/>
            </a:pPr>
            <a:r>
              <a:rPr lang="en-GB" dirty="0">
                <a:ea typeface="Calibri" panose="020F0502020204030204"/>
                <a:cs typeface="Calibri" panose="020F0502020204030204"/>
              </a:rPr>
              <a:t>See result on next screen</a:t>
            </a:r>
          </a:p>
          <a:p>
            <a:endParaRPr lang="en-BE"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535853CA-670F-4485-B9E2-E900738E77B6}" type="slidenum">
              <a:rPr lang="en-US" smtClean="0"/>
              <a:t>26</a:t>
            </a:fld>
            <a:endParaRPr lang="en-US"/>
          </a:p>
        </p:txBody>
      </p:sp>
    </p:spTree>
    <p:extLst>
      <p:ext uri="{BB962C8B-B14F-4D97-AF65-F5344CB8AC3E}">
        <p14:creationId xmlns:p14="http://schemas.microsoft.com/office/powerpoint/2010/main" val="1162826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Results for the pooled data is shown (see N has increased a lot)</a:t>
            </a:r>
          </a:p>
          <a:p>
            <a:pPr marL="171450" indent="-171450">
              <a:buFontTx/>
              <a:buChar char="-"/>
            </a:pPr>
            <a:r>
              <a:rPr lang="en-GB" dirty="0"/>
              <a:t>Can use in meetings/brainstorms – drives insight</a:t>
            </a:r>
          </a:p>
          <a:p>
            <a:pPr marL="171450" indent="-171450">
              <a:buFontTx/>
              <a:buChar char="-"/>
            </a:pPr>
            <a:r>
              <a:rPr lang="en-GB" dirty="0"/>
              <a:t>If biostats find answers to questions, they can lead provide info to a programmer to produce a ‘proper’ program (following SOP's and WI's) and QC which should match (as this is all based on </a:t>
            </a:r>
            <a:r>
              <a:rPr lang="en-GB" dirty="0" err="1"/>
              <a:t>QCed</a:t>
            </a:r>
            <a:r>
              <a:rPr lang="en-GB" dirty="0"/>
              <a:t> </a:t>
            </a:r>
            <a:r>
              <a:rPr lang="en-GB" dirty="0" err="1"/>
              <a:t>gADAM</a:t>
            </a:r>
            <a:r>
              <a:rPr lang="en-GB" dirty="0"/>
              <a:t> data)</a:t>
            </a:r>
          </a:p>
        </p:txBody>
      </p:sp>
      <p:sp>
        <p:nvSpPr>
          <p:cNvPr id="4" name="Slide Number Placeholder 3"/>
          <p:cNvSpPr>
            <a:spLocks noGrp="1"/>
          </p:cNvSpPr>
          <p:nvPr>
            <p:ph type="sldNum" sz="quarter" idx="5"/>
          </p:nvPr>
        </p:nvSpPr>
        <p:spPr/>
        <p:txBody>
          <a:bodyPr/>
          <a:lstStyle/>
          <a:p>
            <a:fld id="{535853CA-670F-4485-B9E2-E900738E77B6}" type="slidenum">
              <a:rPr lang="en-US" smtClean="0"/>
              <a:t>27</a:t>
            </a:fld>
            <a:endParaRPr lang="en-US"/>
          </a:p>
        </p:txBody>
      </p:sp>
    </p:spTree>
    <p:extLst>
      <p:ext uri="{BB962C8B-B14F-4D97-AF65-F5344CB8AC3E}">
        <p14:creationId xmlns:p14="http://schemas.microsoft.com/office/powerpoint/2010/main" val="4141056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0541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BE"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002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anose="05050102010706020507" pitchFamily="18" charset="2"/>
              <a:buNone/>
            </a:pPr>
            <a:endParaRPr lang="en-US" b="0" i="0" dirty="0">
              <a:solidFill>
                <a:srgbClr val="72727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5959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121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72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477B12-C2C4-48BA-8EC4-9C92121257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521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b="0" dirty="0"/>
          </a:p>
          <a:p>
            <a:pPr marL="0" marR="0" lvl="0" indent="0">
              <a:spcBef>
                <a:spcPts val="0"/>
              </a:spcBef>
              <a:spcAft>
                <a:spcPts val="0"/>
              </a:spcAft>
              <a:buFont typeface="Symbol" panose="05050102010706020507" pitchFamily="18" charset="2"/>
              <a:buNone/>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7E3D11-1048-4948-9CE4-2785A49465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180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477B12-C2C4-48BA-8EC4-9C921212574F}" type="slidenum">
              <a:rPr lang="en-US" smtClean="0"/>
              <a:t>6</a:t>
            </a:fld>
            <a:endParaRPr lang="en-US"/>
          </a:p>
        </p:txBody>
      </p:sp>
    </p:spTree>
    <p:extLst>
      <p:ext uri="{BB962C8B-B14F-4D97-AF65-F5344CB8AC3E}">
        <p14:creationId xmlns:p14="http://schemas.microsoft.com/office/powerpoint/2010/main" val="3723053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BE" b="1" i="0" dirty="0">
              <a:solidFill>
                <a:srgbClr val="002B49"/>
              </a:solidFill>
              <a:effectLst/>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b="0" i="0" dirty="0">
              <a:solidFill>
                <a:srgbClr val="002B49"/>
              </a:solidFill>
              <a:effectLst/>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b="0" i="0" dirty="0">
              <a:solidFill>
                <a:srgbClr val="002B49"/>
              </a:solidFill>
              <a:effectLst/>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b="0" i="0" dirty="0">
              <a:solidFill>
                <a:srgbClr val="002B49"/>
              </a:solidFill>
              <a:effectLst/>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2B49"/>
              </a:solidFill>
              <a:effectLst/>
              <a:latin typeface="Montserrat"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B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BE" dirty="0"/>
          </a:p>
        </p:txBody>
      </p:sp>
      <p:sp>
        <p:nvSpPr>
          <p:cNvPr id="4" name="Slide Number Placeholder 3"/>
          <p:cNvSpPr>
            <a:spLocks noGrp="1"/>
          </p:cNvSpPr>
          <p:nvPr>
            <p:ph type="sldNum" sz="quarter" idx="5"/>
          </p:nvPr>
        </p:nvSpPr>
        <p:spPr/>
        <p:txBody>
          <a:bodyPr/>
          <a:lstStyle/>
          <a:p>
            <a:fld id="{535853CA-670F-4485-B9E2-E900738E77B6}" type="slidenum">
              <a:rPr lang="en-US" smtClean="0"/>
              <a:t>7</a:t>
            </a:fld>
            <a:endParaRPr lang="en-US"/>
          </a:p>
        </p:txBody>
      </p:sp>
    </p:spTree>
    <p:extLst>
      <p:ext uri="{BB962C8B-B14F-4D97-AF65-F5344CB8AC3E}">
        <p14:creationId xmlns:p14="http://schemas.microsoft.com/office/powerpoint/2010/main" val="4110192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a:p>
            <a:endParaRPr lang="en-BE" dirty="0"/>
          </a:p>
          <a:p>
            <a:endParaRPr lang="en-BE" dirty="0"/>
          </a:p>
        </p:txBody>
      </p:sp>
      <p:sp>
        <p:nvSpPr>
          <p:cNvPr id="4" name="Slide Number Placeholder 3"/>
          <p:cNvSpPr>
            <a:spLocks noGrp="1"/>
          </p:cNvSpPr>
          <p:nvPr>
            <p:ph type="sldNum" sz="quarter" idx="5"/>
          </p:nvPr>
        </p:nvSpPr>
        <p:spPr/>
        <p:txBody>
          <a:bodyPr/>
          <a:lstStyle/>
          <a:p>
            <a:fld id="{535853CA-670F-4485-B9E2-E900738E77B6}" type="slidenum">
              <a:rPr lang="en-US" smtClean="0"/>
              <a:t>8</a:t>
            </a:fld>
            <a:endParaRPr lang="en-US"/>
          </a:p>
        </p:txBody>
      </p:sp>
    </p:spTree>
    <p:extLst>
      <p:ext uri="{BB962C8B-B14F-4D97-AF65-F5344CB8AC3E}">
        <p14:creationId xmlns:p14="http://schemas.microsoft.com/office/powerpoint/2010/main" val="3974961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853CA-670F-4485-B9E2-E900738E7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247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5.wmf"/></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5.w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5" Type="http://schemas.openxmlformats.org/officeDocument/2006/relationships/image" Target="../media/image5.wmf"/><Relationship Id="rId4" Type="http://schemas.openxmlformats.org/officeDocument/2006/relationships/oleObject" Target="../embeddings/oleObject13.bin"/></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4.jpeg"/><Relationship Id="rId1" Type="http://schemas.openxmlformats.org/officeDocument/2006/relationships/slideMaster" Target="../slideMasters/slideMaster7.xml"/><Relationship Id="rId4" Type="http://schemas.openxmlformats.org/officeDocument/2006/relationships/image" Target="../media/image5.wmf"/></Relationships>
</file>

<file path=ppt/slideLayouts/_rels/slideLayout13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6.jpeg"/><Relationship Id="rId1" Type="http://schemas.openxmlformats.org/officeDocument/2006/relationships/slideMaster" Target="../slideMasters/slideMaster7.xml"/><Relationship Id="rId4" Type="http://schemas.openxmlformats.org/officeDocument/2006/relationships/image" Target="../media/image5.wmf"/></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7.xml"/><Relationship Id="rId5" Type="http://schemas.openxmlformats.org/officeDocument/2006/relationships/image" Target="../media/image5.wmf"/><Relationship Id="rId4" Type="http://schemas.openxmlformats.org/officeDocument/2006/relationships/oleObject" Target="../embeddings/oleObject16.bin"/></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 Id="rId5" Type="http://schemas.openxmlformats.org/officeDocument/2006/relationships/image" Target="../media/image38.tiff"/><Relationship Id="rId4" Type="http://schemas.openxmlformats.org/officeDocument/2006/relationships/image" Target="../media/image37.sv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41.svg"/><Relationship Id="rId2" Type="http://schemas.openxmlformats.org/officeDocument/2006/relationships/slideMaster" Target="../slideMasters/slideMaster3.xml"/><Relationship Id="rId1" Type="http://schemas.openxmlformats.org/officeDocument/2006/relationships/tags" Target="../tags/tag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1.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oleObject" Target="../embeddings/oleObject6.bin"/><Relationship Id="rId7" Type="http://schemas.openxmlformats.org/officeDocument/2006/relationships/image" Target="../media/image40.png"/><Relationship Id="rId2" Type="http://schemas.openxmlformats.org/officeDocument/2006/relationships/slideMaster" Target="../slideMasters/slideMaster3.xml"/><Relationship Id="rId1" Type="http://schemas.openxmlformats.org/officeDocument/2006/relationships/tags" Target="../tags/tag3.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31.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31.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31.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5" Type="http://schemas.openxmlformats.org/officeDocument/2006/relationships/image" Target="../media/image5.wmf"/><Relationship Id="rId4" Type="http://schemas.openxmlformats.org/officeDocument/2006/relationships/oleObject" Target="../embeddings/oleObject9.bin"/></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w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w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 Id="rId5" Type="http://schemas.openxmlformats.org/officeDocument/2006/relationships/image" Target="../media/image5.wmf"/><Relationship Id="rId4" Type="http://schemas.openxmlformats.org/officeDocument/2006/relationships/oleObject" Target="../embeddings/oleObject10.bin"/></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5.wmf"/><Relationship Id="rId4" Type="http://schemas.openxmlformats.org/officeDocument/2006/relationships/oleObject" Target="../embeddings/oleObject3.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16007"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5" name="Content Placeholder 19"/>
          <p:cNvSpPr>
            <a:spLocks noGrp="1"/>
          </p:cNvSpPr>
          <p:nvPr>
            <p:ph sz="quarter" idx="14" hasCustomPrompt="1"/>
          </p:nvPr>
        </p:nvSpPr>
        <p:spPr>
          <a:xfrm>
            <a:off x="1016006" y="1944163"/>
            <a:ext cx="10405829" cy="435133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a:t>
            </a:r>
          </a:p>
        </p:txBody>
      </p:sp>
      <p:sp>
        <p:nvSpPr>
          <p:cNvPr id="4" name="Slide Number Placeholder 5">
            <a:extLst>
              <a:ext uri="{FF2B5EF4-FFF2-40B4-BE49-F238E27FC236}">
                <a16:creationId xmlns:a16="http://schemas.microsoft.com/office/drawing/2014/main" id="{9693B1E0-43B0-A841-871A-F3AF77A4D7E5}"/>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31517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re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22078A-0F55-4931-9082-EE1E55DE449C}"/>
              </a:ext>
            </a:extLst>
          </p:cNvPr>
          <p:cNvPicPr>
            <a:picLocks noChangeAspect="1"/>
          </p:cNvPicPr>
          <p:nvPr userDrawn="1"/>
        </p:nvPicPr>
        <p:blipFill rotWithShape="1">
          <a:blip r:embed="rId2" cstate="screen">
            <a:alphaModFix amt="24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7829" r="4387" b="239"/>
          <a:stretch/>
        </p:blipFill>
        <p:spPr>
          <a:xfrm>
            <a:off x="0" y="0"/>
            <a:ext cx="12192000" cy="6862119"/>
          </a:xfrm>
          <a:prstGeom prst="rect">
            <a:avLst/>
          </a:prstGeom>
        </p:spPr>
      </p:pic>
      <p:sp>
        <p:nvSpPr>
          <p:cNvPr id="7"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82B941"/>
                </a:solidFill>
                <a:latin typeface="Exo 2" panose="00000500000000000000" pitchFamily="50" charset="0"/>
              </a:defRPr>
            </a:lvl1pPr>
          </a:lstStyle>
          <a:p>
            <a:r>
              <a:rPr lang="en-US"/>
              <a:t>Click to edit Master title style</a:t>
            </a:r>
            <a:br>
              <a:rPr lang="en-US"/>
            </a:br>
            <a:endParaRPr lang="en-GB"/>
          </a:p>
        </p:txBody>
      </p:sp>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5" name="Slide Number Placeholder 5">
            <a:extLst>
              <a:ext uri="{FF2B5EF4-FFF2-40B4-BE49-F238E27FC236}">
                <a16:creationId xmlns:a16="http://schemas.microsoft.com/office/drawing/2014/main" id="{A19401D1-99C6-9843-A55D-64970EC02FA4}"/>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
        <p:nvSpPr>
          <p:cNvPr id="6" name="TextBox 5">
            <a:extLst>
              <a:ext uri="{FF2B5EF4-FFF2-40B4-BE49-F238E27FC236}">
                <a16:creationId xmlns:a16="http://schemas.microsoft.com/office/drawing/2014/main" id="{6A404B21-D8B0-4E2D-B5F2-0FC404D9B506}"/>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12466794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6722" y="492130"/>
            <a:ext cx="7755459" cy="1006475"/>
          </a:xfrm>
          <a:prstGeom prst="rect">
            <a:avLst/>
          </a:prstGeom>
        </p:spPr>
        <p:txBody>
          <a:bodyPr vert="horz" lIns="91440" tIns="45720" rIns="91440" bIns="45720" rtlCol="0" anchor="t">
            <a:normAutofit/>
          </a:bodyPr>
          <a:lstStyle>
            <a:lvl1pPr>
              <a:defRPr sz="2800" b="0">
                <a:solidFill>
                  <a:schemeClr val="accent5"/>
                </a:solidFill>
                <a:latin typeface="Exo 2" panose="00000500000000000000" pitchFamily="50" charset="0"/>
              </a:defRPr>
            </a:lvl1pPr>
          </a:lstStyle>
          <a:p>
            <a:r>
              <a:rPr lang="en-US"/>
              <a:t>Click to edit Master title style</a:t>
            </a:r>
            <a:br>
              <a:rPr lang="en-US"/>
            </a:br>
            <a:endParaRPr lang="en-GB"/>
          </a:p>
        </p:txBody>
      </p:sp>
      <p:sp>
        <p:nvSpPr>
          <p:cNvPr id="3" name="Slide Number Placeholder 5">
            <a:extLst>
              <a:ext uri="{FF2B5EF4-FFF2-40B4-BE49-F238E27FC236}">
                <a16:creationId xmlns:a16="http://schemas.microsoft.com/office/drawing/2014/main" id="{955D70C3-B1F4-FA4F-9523-174EB1753AE6}"/>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25063046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25A56-2B4A-244D-9F4C-587E59D3A367}"/>
              </a:ext>
            </a:extLst>
          </p:cNvPr>
          <p:cNvSpPr/>
          <p:nvPr userDrawn="1"/>
        </p:nvSpPr>
        <p:spPr>
          <a:xfrm>
            <a:off x="0" y="1190027"/>
            <a:ext cx="12191999" cy="5667973"/>
          </a:xfrm>
          <a:prstGeom prst="rect">
            <a:avLst/>
          </a:prstGeom>
          <a:gradFill flip="none" rotWithShape="1">
            <a:gsLst>
              <a:gs pos="0">
                <a:schemeClr val="bg1"/>
              </a:gs>
              <a:gs pos="47000">
                <a:schemeClr val="bg2"/>
              </a:gs>
            </a:gsLst>
            <a:lin ang="5400000" scaled="1"/>
            <a:tileRect/>
          </a:gradFill>
          <a:ln>
            <a:noFill/>
          </a:ln>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Placeholder 1"/>
          <p:cNvSpPr>
            <a:spLocks noGrp="1"/>
          </p:cNvSpPr>
          <p:nvPr>
            <p:ph type="title" hasCustomPrompt="1"/>
          </p:nvPr>
        </p:nvSpPr>
        <p:spPr>
          <a:xfrm>
            <a:off x="526722" y="492130"/>
            <a:ext cx="7755459" cy="1006475"/>
          </a:xfrm>
          <a:prstGeom prst="rect">
            <a:avLst/>
          </a:prstGeom>
        </p:spPr>
        <p:txBody>
          <a:bodyPr vert="horz" lIns="91440" tIns="45720" rIns="91440" bIns="45720" rtlCol="0" anchor="t">
            <a:normAutofit/>
          </a:bodyPr>
          <a:lstStyle>
            <a:lvl1pPr>
              <a:defRPr sz="2800" b="0">
                <a:solidFill>
                  <a:schemeClr val="accent5"/>
                </a:solidFill>
                <a:latin typeface="Exo 2" panose="00000500000000000000" pitchFamily="50" charset="0"/>
              </a:defRPr>
            </a:lvl1pPr>
          </a:lstStyle>
          <a:p>
            <a:r>
              <a:rPr lang="en-US"/>
              <a:t>Click to edit Master title style</a:t>
            </a:r>
            <a:br>
              <a:rPr lang="en-US"/>
            </a:br>
            <a:endParaRPr lang="en-GB"/>
          </a:p>
        </p:txBody>
      </p:sp>
      <p:pic>
        <p:nvPicPr>
          <p:cNvPr id="4" name="Picture 3" descr="Logo&#10;&#10;Description automatically generated">
            <a:extLst>
              <a:ext uri="{FF2B5EF4-FFF2-40B4-BE49-F238E27FC236}">
                <a16:creationId xmlns:a16="http://schemas.microsoft.com/office/drawing/2014/main" id="{D833BD24-DDA3-E54E-A6F3-55D1A783BE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80" t="30506" r="28000" b="36533"/>
          <a:stretch/>
        </p:blipFill>
        <p:spPr>
          <a:xfrm>
            <a:off x="10893727" y="6251991"/>
            <a:ext cx="1066626" cy="353635"/>
          </a:xfrm>
          <a:prstGeom prst="rect">
            <a:avLst/>
          </a:prstGeom>
        </p:spPr>
      </p:pic>
      <p:sp>
        <p:nvSpPr>
          <p:cNvPr id="5" name="Slide Number Placeholder 5">
            <a:extLst>
              <a:ext uri="{FF2B5EF4-FFF2-40B4-BE49-F238E27FC236}">
                <a16:creationId xmlns:a16="http://schemas.microsoft.com/office/drawing/2014/main" id="{7C6CEC1C-7EAA-0F47-A327-EFD3760276E6}"/>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25811707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5E80DC-A254-E943-A73D-B313ECD32AB4}"/>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p:cNvSpPr>
            <a:spLocks noGrp="1"/>
          </p:cNvSpPr>
          <p:nvPr>
            <p:ph type="title" hasCustomPrompt="1"/>
          </p:nvPr>
        </p:nvSpPr>
        <p:spPr>
          <a:xfrm>
            <a:off x="526722" y="492130"/>
            <a:ext cx="7755459" cy="1006475"/>
          </a:xfrm>
          <a:prstGeom prst="rect">
            <a:avLst/>
          </a:prstGeom>
        </p:spPr>
        <p:txBody>
          <a:bodyPr vert="horz" lIns="91440" tIns="45720" rIns="91440" bIns="45720" rtlCol="0" anchor="t">
            <a:normAutofit/>
          </a:bodyPr>
          <a:lstStyle>
            <a:lvl1pPr>
              <a:defRPr sz="2800" b="0">
                <a:solidFill>
                  <a:schemeClr val="accent3"/>
                </a:solidFill>
                <a:latin typeface="Exo 2" panose="00000500000000000000" pitchFamily="50" charset="0"/>
              </a:defRPr>
            </a:lvl1pPr>
          </a:lstStyle>
          <a:p>
            <a:r>
              <a:rPr lang="en-US"/>
              <a:t>Click to edit Master title style</a:t>
            </a:r>
            <a:br>
              <a:rPr lang="en-US"/>
            </a:br>
            <a:endParaRPr lang="en-GB"/>
          </a:p>
        </p:txBody>
      </p:sp>
      <p:pic>
        <p:nvPicPr>
          <p:cNvPr id="4" name="Picture 3" descr="Logo&#10;&#10;Description automatically generated">
            <a:extLst>
              <a:ext uri="{FF2B5EF4-FFF2-40B4-BE49-F238E27FC236}">
                <a16:creationId xmlns:a16="http://schemas.microsoft.com/office/drawing/2014/main" id="{37FD02B3-6BA8-E741-A1C5-99F0B1FC2E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80" t="30506" r="28000" b="36533"/>
          <a:stretch/>
        </p:blipFill>
        <p:spPr>
          <a:xfrm>
            <a:off x="10893727" y="6251991"/>
            <a:ext cx="1066626" cy="353635"/>
          </a:xfrm>
          <a:prstGeom prst="rect">
            <a:avLst/>
          </a:prstGeom>
        </p:spPr>
      </p:pic>
      <p:sp>
        <p:nvSpPr>
          <p:cNvPr id="5" name="Slide Number Placeholder 5">
            <a:extLst>
              <a:ext uri="{FF2B5EF4-FFF2-40B4-BE49-F238E27FC236}">
                <a16:creationId xmlns:a16="http://schemas.microsoft.com/office/drawing/2014/main" id="{26F8CD68-F903-FB40-98E7-048BE37C6239}"/>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4334719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99FECA3-824D-4D4B-ABD7-2D61BD47D9E9}"/>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128546528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Logo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ABDF74-70AD-924D-B2D0-7A664CE0BCBA}"/>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7697E873-A703-0747-92A7-3163C1F80B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80" t="30506" r="28000" b="36533"/>
          <a:stretch/>
        </p:blipFill>
        <p:spPr>
          <a:xfrm>
            <a:off x="10893727" y="6251991"/>
            <a:ext cx="1066626" cy="353635"/>
          </a:xfrm>
          <a:prstGeom prst="rect">
            <a:avLst/>
          </a:prstGeom>
        </p:spPr>
      </p:pic>
      <p:sp>
        <p:nvSpPr>
          <p:cNvPr id="5" name="Slide Number Placeholder 5">
            <a:extLst>
              <a:ext uri="{FF2B5EF4-FFF2-40B4-BE49-F238E27FC236}">
                <a16:creationId xmlns:a16="http://schemas.microsoft.com/office/drawing/2014/main" id="{75F5FB8D-99A7-F741-90F2-7EDFBE71C021}"/>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36100206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91E58-6C1B-445A-9AB8-E62C6BBE732C}"/>
              </a:ext>
            </a:extLst>
          </p:cNvPr>
          <p:cNvSpPr/>
          <p:nvPr userDrawn="1"/>
        </p:nvSpPr>
        <p:spPr>
          <a:xfrm>
            <a:off x="283634" y="1904696"/>
            <a:ext cx="11624733" cy="4682067"/>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4" name="Rounded Rectangle 79">
            <a:extLst>
              <a:ext uri="{FF2B5EF4-FFF2-40B4-BE49-F238E27FC236}">
                <a16:creationId xmlns:a16="http://schemas.microsoft.com/office/drawing/2014/main" id="{D13AEBEB-2BE2-4CC2-A281-1F63550BA702}"/>
              </a:ext>
            </a:extLst>
          </p:cNvPr>
          <p:cNvSpPr/>
          <p:nvPr userDrawn="1"/>
        </p:nvSpPr>
        <p:spPr>
          <a:xfrm>
            <a:off x="1074352" y="5232094"/>
            <a:ext cx="2077062" cy="431820"/>
          </a:xfrm>
          <a:prstGeom prst="roundRect">
            <a:avLst>
              <a:gd name="adj" fmla="val 50000"/>
            </a:avLst>
          </a:prstGeom>
          <a:solidFill>
            <a:srgbClr val="91C352"/>
          </a:solidFill>
          <a:effectLst/>
        </p:spPr>
        <p:txBody>
          <a:bodyPr wrap="square" rtlCol="0" anchor="ctr">
            <a:noAutofit/>
          </a:bodyPr>
          <a:lstStyle/>
          <a:p>
            <a:pPr algn="ctr" defTabSz="685624">
              <a:defRPr/>
            </a:pPr>
            <a:endParaRPr lang="nl-BE" sz="1400">
              <a:solidFill>
                <a:prstClr val="white"/>
              </a:solidFill>
            </a:endParaRPr>
          </a:p>
        </p:txBody>
      </p:sp>
      <p:sp>
        <p:nvSpPr>
          <p:cNvPr id="7"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20" name="Content Placeholder 19"/>
          <p:cNvSpPr>
            <a:spLocks noGrp="1"/>
          </p:cNvSpPr>
          <p:nvPr>
            <p:ph sz="quarter" idx="13" hasCustomPrompt="1"/>
          </p:nvPr>
        </p:nvSpPr>
        <p:spPr>
          <a:xfrm>
            <a:off x="991515" y="3906985"/>
            <a:ext cx="4682868" cy="354958"/>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name</a:t>
            </a:r>
          </a:p>
        </p:txBody>
      </p:sp>
      <p:sp>
        <p:nvSpPr>
          <p:cNvPr id="24" name="Content Placeholder 19"/>
          <p:cNvSpPr>
            <a:spLocks noGrp="1"/>
          </p:cNvSpPr>
          <p:nvPr>
            <p:ph sz="quarter" idx="14" hasCustomPrompt="1"/>
          </p:nvPr>
        </p:nvSpPr>
        <p:spPr>
          <a:xfrm>
            <a:off x="991515" y="4323930"/>
            <a:ext cx="4682868" cy="754734"/>
          </a:xfrm>
          <a:prstGeom prst="rect">
            <a:avLst/>
          </a:prstGeom>
        </p:spPr>
        <p:txBody>
          <a:bodyPr/>
          <a:lstStyle>
            <a:lvl1pPr marL="0" indent="0">
              <a:buFontTx/>
              <a:buNone/>
              <a:defRPr sz="18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5" name="Content Placeholder 19"/>
          <p:cNvSpPr>
            <a:spLocks noGrp="1"/>
          </p:cNvSpPr>
          <p:nvPr>
            <p:ph sz="quarter" idx="16" hasCustomPrompt="1"/>
          </p:nvPr>
        </p:nvSpPr>
        <p:spPr>
          <a:xfrm>
            <a:off x="1370586" y="5281885"/>
            <a:ext cx="1621036" cy="311738"/>
          </a:xfrm>
          <a:prstGeom prst="rect">
            <a:avLst/>
          </a:prstGeom>
        </p:spPr>
        <p:txBody>
          <a:bodyPr/>
          <a:lstStyle>
            <a:lvl1pPr marL="0" indent="0">
              <a:buFontTx/>
              <a:buNone/>
              <a:defRPr sz="20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2020 </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2593" r="27537"/>
          <a:stretch/>
        </p:blipFill>
        <p:spPr>
          <a:xfrm>
            <a:off x="6550701" y="1895979"/>
            <a:ext cx="5344963" cy="4682620"/>
          </a:xfrm>
          <a:prstGeom prst="rect">
            <a:avLst/>
          </a:prstGeom>
        </p:spPr>
      </p:pic>
      <p:sp>
        <p:nvSpPr>
          <p:cNvPr id="13" name="Picture Placeholder 26"/>
          <p:cNvSpPr>
            <a:spLocks noGrp="1"/>
          </p:cNvSpPr>
          <p:nvPr>
            <p:ph type="pic" sz="quarter" idx="17"/>
          </p:nvPr>
        </p:nvSpPr>
        <p:spPr>
          <a:xfrm>
            <a:off x="6529914" y="1895979"/>
            <a:ext cx="5365750" cy="4681538"/>
          </a:xfrm>
          <a:prstGeom prst="rect">
            <a:avLst/>
          </a:prstGeom>
        </p:spPr>
        <p:txBody>
          <a:bodyPr/>
          <a:lstStyle>
            <a:lvl1pPr marL="0" indent="0">
              <a:buNone/>
              <a:defRPr/>
            </a:lvl1pPr>
          </a:lstStyle>
          <a:p>
            <a:endParaRPr lang="en-GB"/>
          </a:p>
        </p:txBody>
      </p:sp>
    </p:spTree>
    <p:extLst>
      <p:ext uri="{BB962C8B-B14F-4D97-AF65-F5344CB8AC3E}">
        <p14:creationId xmlns:p14="http://schemas.microsoft.com/office/powerpoint/2010/main" val="20340608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Forward-Looking Statements">
    <p:spTree>
      <p:nvGrpSpPr>
        <p:cNvPr id="1" name=""/>
        <p:cNvGrpSpPr/>
        <p:nvPr/>
      </p:nvGrpSpPr>
      <p:grpSpPr>
        <a:xfrm>
          <a:off x="0" y="0"/>
          <a:ext cx="0" cy="0"/>
          <a:chOff x="0" y="0"/>
          <a:chExt cx="0" cy="0"/>
        </a:xfrm>
      </p:grpSpPr>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18" name="Rectangle 17">
            <a:extLst>
              <a:ext uri="{FF2B5EF4-FFF2-40B4-BE49-F238E27FC236}">
                <a16:creationId xmlns:a16="http://schemas.microsoft.com/office/drawing/2014/main" id="{AFF91E58-6C1B-445A-9AB8-E62C6BBE732C}"/>
              </a:ext>
            </a:extLst>
          </p:cNvPr>
          <p:cNvSpPr/>
          <p:nvPr userDrawn="1"/>
        </p:nvSpPr>
        <p:spPr>
          <a:xfrm>
            <a:off x="283634" y="1210734"/>
            <a:ext cx="11624733" cy="5367866"/>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22" name="Tijdelijke aanduiding voor tekst 3"/>
          <p:cNvSpPr txBox="1">
            <a:spLocks/>
          </p:cNvSpPr>
          <p:nvPr userDrawn="1"/>
        </p:nvSpPr>
        <p:spPr>
          <a:xfrm>
            <a:off x="836082" y="3171115"/>
            <a:ext cx="10367433" cy="3272018"/>
          </a:xfrm>
          <a:prstGeom prst="rect">
            <a:avLst/>
          </a:prstGeom>
        </p:spPr>
        <p:txBody>
          <a:bodyPr vert="horz" lIns="274320" tIns="45720" rIns="91440" bIns="45720" numCol="2"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727272"/>
                </a:solidFill>
              </a:rPr>
              <a:t>Safe Harbor: Certain statements contained in this presentation, other than present and historical facts and conditions independently verifiable at the date hereof, may constitute forward-looking statements. Examples of such forward-looking statements include those regarding our investigational product candidates and preclinical studies and clinical trials, and the status, plans, timing of expected data readouts and related presentations and related results thereof, including the design of our trials and the availability of data from them, the timing and achievement of our product candidate development activities, our ability to obtain regulatory approval of our product candidates, the expected size of the markets for our </a:t>
            </a:r>
            <a:r>
              <a:rPr lang="en-US" sz="1000" err="1">
                <a:solidFill>
                  <a:srgbClr val="727272"/>
                </a:solidFill>
              </a:rPr>
              <a:t>prouct</a:t>
            </a:r>
            <a:r>
              <a:rPr lang="en-US" sz="1000">
                <a:solidFill>
                  <a:srgbClr val="727272"/>
                </a:solidFill>
              </a:rPr>
              <a:t> candidates, future results of operations and financial positions, including potential milestones, business strategy, plans and our objectives for future operations. When used in this presentation, the words “anticipate,” “believe,” “can,” “could,” “estimate,” “expect,” “intend,” “is designed to,” “may,” “might,” “will,” “plan,” “potential,” “predict,” “objective,” “should,” or the negative of these and similar expressions identify forward-looking statements. Such statements, based as they are on the current analysis and expectations of management, inherently involve numerous risks and uncertainties, known and unknown, many of which are beyond the Company’s control. Such risks include, but are not limited to: the impact of general economic conditions, general conditions in the biopharmaceutical industries, changes in the global and regional regulatory environments in the jurisdictions in which the Company does or plans to do business, market volatility, fluctuations in costs and changes to the competitive environment. Consequently, actual future results may differ materially from the anticipated results expressed in the forward-looking statements. In the case of forward-looking statements regarding investigational product candidates and continuing further development efforts, specific risks which could cause actual results to differ materially from the Company’s current analysis and expectations include: failure to demonstrate the safety, tolerability and efficacy of our product candidates; final and quality controlled verification of data and the related analyses; the expense and uncertainty of obtaining regulatory approval, including from the U.S. Food and Drug Administration and European Medicines Agency; the possibility of having to conduct additional clinical trials; our ability to obtain and maintain intellectual property protection for our product candidates; and our reliance on third parties such as our licensors and collaboration partners regarding our suite of technologies and product candidates. Further, even if regulatory approval is obtained, biopharmaceutical products are generally subject to stringent on-going governmental regulation, challenges in gaining market acceptance and competition. These statements are also subject to a number of material risks and uncertainties that are described in the Company’s filings with the U.S. Securities and Exchange Commission (“SEC”), </a:t>
            </a:r>
            <a:r>
              <a:rPr lang="en-GB" sz="1000">
                <a:solidFill>
                  <a:srgbClr val="727272"/>
                </a:solidFill>
              </a:rPr>
              <a:t>including in </a:t>
            </a:r>
            <a:r>
              <a:rPr lang="en-GB" sz="1000" err="1">
                <a:solidFill>
                  <a:srgbClr val="727272"/>
                </a:solidFill>
              </a:rPr>
              <a:t>argenx’s</a:t>
            </a:r>
            <a:r>
              <a:rPr lang="en-GB" sz="1000">
                <a:solidFill>
                  <a:srgbClr val="727272"/>
                </a:solidFill>
              </a:rPr>
              <a:t> most recent annual report on Form 20-F filed with the SEC as well as subsequent filings and reports filed by </a:t>
            </a:r>
            <a:r>
              <a:rPr lang="en-GB" sz="1000" err="1">
                <a:solidFill>
                  <a:srgbClr val="727272"/>
                </a:solidFill>
              </a:rPr>
              <a:t>argenx</a:t>
            </a:r>
            <a:r>
              <a:rPr lang="en-GB" sz="1000">
                <a:solidFill>
                  <a:srgbClr val="727272"/>
                </a:solidFill>
              </a:rPr>
              <a:t> with the SEC</a:t>
            </a:r>
            <a:r>
              <a:rPr lang="en-US" sz="1000">
                <a:solidFill>
                  <a:srgbClr val="727272"/>
                </a:solidFill>
              </a:rPr>
              <a:t>. The reader should not place undue reliance on any forward-looking statements included in this presentation. These statements speak only as of the date made and the Company is under no obligation and disavows any obligation to update or revise such statements as a result of any event, circumstances or otherwise, unless required by applicable legislation.</a:t>
            </a:r>
          </a:p>
        </p:txBody>
      </p:sp>
      <p:sp>
        <p:nvSpPr>
          <p:cNvPr id="26" name="Tijdelijke aanduiding voor tekst 3"/>
          <p:cNvSpPr txBox="1">
            <a:spLocks/>
          </p:cNvSpPr>
          <p:nvPr userDrawn="1"/>
        </p:nvSpPr>
        <p:spPr>
          <a:xfrm>
            <a:off x="836082" y="2209799"/>
            <a:ext cx="10367433" cy="1187623"/>
          </a:xfrm>
          <a:prstGeom prst="rect">
            <a:avLst/>
          </a:prstGeom>
        </p:spPr>
        <p:txBody>
          <a:bodyPr vert="horz" lIns="274320" tIns="45720" rIns="91440" bIns="45720" numCol="1"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solidFill>
                  <a:srgbClr val="727272"/>
                </a:solidFill>
              </a:rPr>
              <a:t>This presentation has been prepared by </a:t>
            </a:r>
            <a:r>
              <a:rPr lang="en-GB" sz="1000" err="1">
                <a:solidFill>
                  <a:srgbClr val="727272"/>
                </a:solidFill>
              </a:rPr>
              <a:t>argenx</a:t>
            </a:r>
            <a:r>
              <a:rPr lang="en-GB" sz="1000">
                <a:solidFill>
                  <a:srgbClr val="727272"/>
                </a:solidFill>
              </a:rPr>
              <a:t> se (“</a:t>
            </a:r>
            <a:r>
              <a:rPr lang="en-GB" sz="1000" err="1">
                <a:solidFill>
                  <a:srgbClr val="727272"/>
                </a:solidFill>
              </a:rPr>
              <a:t>argenx</a:t>
            </a:r>
            <a:r>
              <a:rPr lang="en-GB" sz="1000">
                <a:solidFill>
                  <a:srgbClr val="727272"/>
                </a:solidFill>
              </a:rPr>
              <a:t>” or the “company”) for informational purposes only and not for any other purpose. Nothing contained in this presentation is, or should be construed as, a recommendation, promise or representation by the presenter or the company or any director, employee, agent, or adviser of the company. This presentation does not purport to be all-inclusive or to contain all of the information you may desire. This presentation also contains estimates and other statistical data made by independent parties and by us relating to market size and growth and other data about our industry. This data involves a number of assumptions and limitations, and you are cautioned not to give undue weight to such estimates.</a:t>
            </a:r>
          </a:p>
        </p:txBody>
      </p:sp>
      <p:sp>
        <p:nvSpPr>
          <p:cNvPr id="29" name="Titel 37"/>
          <p:cNvSpPr txBox="1">
            <a:spLocks/>
          </p:cNvSpPr>
          <p:nvPr userDrawn="1"/>
        </p:nvSpPr>
        <p:spPr>
          <a:xfrm>
            <a:off x="996157" y="504060"/>
            <a:ext cx="8418769" cy="480131"/>
          </a:xfrm>
          <a:prstGeom prst="rect">
            <a:avLst/>
          </a:prstGeom>
          <a:effectLst/>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a:solidFill>
                  <a:srgbClr val="82B941"/>
                </a:solidFill>
                <a:latin typeface="Exo 2" panose="00000500000000000000" pitchFamily="50" charset="0"/>
              </a:rPr>
              <a:t>Forward-Looking Statements</a:t>
            </a:r>
          </a:p>
        </p:txBody>
      </p:sp>
      <p:pic>
        <p:nvPicPr>
          <p:cNvPr id="2" name="Picture 1">
            <a:extLst>
              <a:ext uri="{FF2B5EF4-FFF2-40B4-BE49-F238E27FC236}">
                <a16:creationId xmlns:a16="http://schemas.microsoft.com/office/drawing/2014/main" id="{219DEDEA-30B8-494A-8989-9BA7066F51B8}"/>
              </a:ext>
            </a:extLst>
          </p:cNvPr>
          <p:cNvPicPr>
            <a:picLocks noChangeAspect="1"/>
          </p:cNvPicPr>
          <p:nvPr userDrawn="1"/>
        </p:nvPicPr>
        <p:blipFill>
          <a:blip r:embed="rId2"/>
          <a:stretch>
            <a:fillRect/>
          </a:stretch>
        </p:blipFill>
        <p:spPr>
          <a:xfrm>
            <a:off x="564357" y="1278291"/>
            <a:ext cx="863600" cy="901700"/>
          </a:xfrm>
          <a:prstGeom prst="rect">
            <a:avLst/>
          </a:prstGeom>
        </p:spPr>
      </p:pic>
    </p:spTree>
    <p:extLst>
      <p:ext uri="{BB962C8B-B14F-4D97-AF65-F5344CB8AC3E}">
        <p14:creationId xmlns:p14="http://schemas.microsoft.com/office/powerpoint/2010/main" val="15008201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Rounded Corners 18">
            <a:extLst>
              <a:ext uri="{FF2B5EF4-FFF2-40B4-BE49-F238E27FC236}">
                <a16:creationId xmlns:a16="http://schemas.microsoft.com/office/drawing/2014/main" id="{688882ED-E7FE-4ADA-BF34-9F153D29320F}"/>
              </a:ext>
            </a:extLst>
          </p:cNvPr>
          <p:cNvSpPr/>
          <p:nvPr userDrawn="1"/>
        </p:nvSpPr>
        <p:spPr>
          <a:xfrm>
            <a:off x="1957265" y="1712258"/>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9" name="Rectangle: Rounded Corners 18">
            <a:extLst>
              <a:ext uri="{FF2B5EF4-FFF2-40B4-BE49-F238E27FC236}">
                <a16:creationId xmlns:a16="http://schemas.microsoft.com/office/drawing/2014/main" id="{688882ED-E7FE-4ADA-BF34-9F153D29320F}"/>
              </a:ext>
            </a:extLst>
          </p:cNvPr>
          <p:cNvSpPr/>
          <p:nvPr userDrawn="1"/>
        </p:nvSpPr>
        <p:spPr>
          <a:xfrm>
            <a:off x="1975783" y="2460974"/>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0" name="Rectangle: Rounded Corners 18">
            <a:extLst>
              <a:ext uri="{FF2B5EF4-FFF2-40B4-BE49-F238E27FC236}">
                <a16:creationId xmlns:a16="http://schemas.microsoft.com/office/drawing/2014/main" id="{688882ED-E7FE-4ADA-BF34-9F153D29320F}"/>
              </a:ext>
            </a:extLst>
          </p:cNvPr>
          <p:cNvSpPr/>
          <p:nvPr userDrawn="1"/>
        </p:nvSpPr>
        <p:spPr>
          <a:xfrm>
            <a:off x="1959307" y="3223292"/>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1" name="Rectangle: Rounded Corners 18">
            <a:extLst>
              <a:ext uri="{FF2B5EF4-FFF2-40B4-BE49-F238E27FC236}">
                <a16:creationId xmlns:a16="http://schemas.microsoft.com/office/drawing/2014/main" id="{688882ED-E7FE-4ADA-BF34-9F153D29320F}"/>
              </a:ext>
            </a:extLst>
          </p:cNvPr>
          <p:cNvSpPr/>
          <p:nvPr userDrawn="1"/>
        </p:nvSpPr>
        <p:spPr>
          <a:xfrm>
            <a:off x="1969587" y="3983176"/>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2" name="Rectangle: Rounded Corners 18">
            <a:extLst>
              <a:ext uri="{FF2B5EF4-FFF2-40B4-BE49-F238E27FC236}">
                <a16:creationId xmlns:a16="http://schemas.microsoft.com/office/drawing/2014/main" id="{688882ED-E7FE-4ADA-BF34-9F153D29320F}"/>
              </a:ext>
            </a:extLst>
          </p:cNvPr>
          <p:cNvSpPr/>
          <p:nvPr userDrawn="1"/>
        </p:nvSpPr>
        <p:spPr>
          <a:xfrm>
            <a:off x="1969587" y="4731079"/>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4" name="Rectangle: Rounded Corners 18">
            <a:extLst>
              <a:ext uri="{FF2B5EF4-FFF2-40B4-BE49-F238E27FC236}">
                <a16:creationId xmlns:a16="http://schemas.microsoft.com/office/drawing/2014/main" id="{688882ED-E7FE-4ADA-BF34-9F153D29320F}"/>
              </a:ext>
            </a:extLst>
          </p:cNvPr>
          <p:cNvSpPr/>
          <p:nvPr userDrawn="1"/>
        </p:nvSpPr>
        <p:spPr>
          <a:xfrm>
            <a:off x="1965465" y="5459834"/>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cxnSp>
        <p:nvCxnSpPr>
          <p:cNvPr id="16" name="Straight Connector 15"/>
          <p:cNvCxnSpPr/>
          <p:nvPr userDrawn="1"/>
        </p:nvCxnSpPr>
        <p:spPr>
          <a:xfrm>
            <a:off x="4003589" y="1919417"/>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007707" y="2648694"/>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011827" y="3432754"/>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015945" y="4194761"/>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011827" y="4950638"/>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015945" y="5654683"/>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1"/>
          <p:cNvSpPr>
            <a:spLocks noGrp="1"/>
          </p:cNvSpPr>
          <p:nvPr>
            <p:ph type="title" hasCustomPrompt="1"/>
          </p:nvPr>
        </p:nvSpPr>
        <p:spPr>
          <a:xfrm>
            <a:off x="4669289" y="1620200"/>
            <a:ext cx="5313187" cy="658649"/>
          </a:xfrm>
          <a:prstGeom prst="rect">
            <a:avLst/>
          </a:prstGeom>
        </p:spPr>
        <p:txBody>
          <a:bodyPr vert="horz" lIns="91440" tIns="45720" rIns="91440" bIns="45720" rtlCol="0" anchor="t">
            <a:normAutofit/>
          </a:bodyPr>
          <a:lstStyle>
            <a:lvl1pPr>
              <a:defRPr lang="en-GB" sz="1600" baseline="0" dirty="0" smtClean="0">
                <a:solidFill>
                  <a:srgbClr val="727272"/>
                </a:solidFill>
                <a:latin typeface="Calibri" panose="020F0502020204030204" pitchFamily="34" charset="0"/>
              </a:defRPr>
            </a:lvl1pPr>
          </a:lstStyle>
          <a:p>
            <a:pPr>
              <a:lnSpc>
                <a:spcPct val="100000"/>
              </a:lnSpc>
            </a:pPr>
            <a:r>
              <a:rPr lang="en-GB" sz="1600">
                <a:solidFill>
                  <a:srgbClr val="91C352"/>
                </a:solidFill>
                <a:latin typeface="+mn-lt"/>
              </a:rPr>
              <a:t>Welcome and Introduction</a:t>
            </a:r>
            <a:br>
              <a:rPr lang="en-GB" sz="1600">
                <a:solidFill>
                  <a:srgbClr val="91C352"/>
                </a:solidFill>
                <a:latin typeface="+mn-lt"/>
              </a:rPr>
            </a:br>
            <a:r>
              <a:rPr lang="en-GB" sz="1600">
                <a:solidFill>
                  <a:srgbClr val="727272"/>
                </a:solidFill>
                <a:latin typeface="+mn-lt"/>
              </a:rPr>
              <a:t>Speaker name and function</a:t>
            </a:r>
          </a:p>
        </p:txBody>
      </p:sp>
      <p:sp>
        <p:nvSpPr>
          <p:cNvPr id="26" name="Title Placeholder 1"/>
          <p:cNvSpPr txBox="1">
            <a:spLocks/>
          </p:cNvSpPr>
          <p:nvPr userDrawn="1"/>
        </p:nvSpPr>
        <p:spPr>
          <a:xfrm>
            <a:off x="4669289" y="2398934"/>
            <a:ext cx="6238198" cy="658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GB" sz="1600" b="0" kern="1200" baseline="0" dirty="0" smtClean="0">
                <a:solidFill>
                  <a:srgbClr val="91C352"/>
                </a:solidFill>
                <a:latin typeface="Calibri" panose="020F0502020204030204" pitchFamily="34" charset="0"/>
                <a:ea typeface="+mj-ea"/>
                <a:cs typeface="+mj-cs"/>
              </a:defRPr>
            </a:lvl1pPr>
          </a:lstStyle>
          <a:p>
            <a:pPr>
              <a:lnSpc>
                <a:spcPct val="100000"/>
              </a:lnSpc>
            </a:pPr>
            <a:endParaRPr lang="en-GB">
              <a:solidFill>
                <a:srgbClr val="727272"/>
              </a:solidFill>
              <a:latin typeface="+mn-lt"/>
            </a:endParaRPr>
          </a:p>
        </p:txBody>
      </p:sp>
      <p:sp>
        <p:nvSpPr>
          <p:cNvPr id="30" name="Text Placeholder 29"/>
          <p:cNvSpPr>
            <a:spLocks noGrp="1"/>
          </p:cNvSpPr>
          <p:nvPr>
            <p:ph type="body" sz="quarter" idx="10" hasCustomPrompt="1"/>
          </p:nvPr>
        </p:nvSpPr>
        <p:spPr>
          <a:xfrm>
            <a:off x="4677050" y="2398190"/>
            <a:ext cx="5307466" cy="731862"/>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Chronic Inflammatory Demyelinating Polyneuropathy</a:t>
            </a:r>
            <a:br>
              <a:rPr lang="en-GB" sz="1600">
                <a:solidFill>
                  <a:srgbClr val="727272"/>
                </a:solidFill>
                <a:latin typeface="+mn-lt"/>
              </a:rPr>
            </a:br>
            <a:r>
              <a:rPr lang="en-GB" sz="1600">
                <a:solidFill>
                  <a:srgbClr val="727272"/>
                </a:solidFill>
                <a:latin typeface="+mn-lt"/>
              </a:rPr>
              <a:t>Speaker</a:t>
            </a:r>
          </a:p>
        </p:txBody>
      </p:sp>
      <p:sp>
        <p:nvSpPr>
          <p:cNvPr id="31" name="Text Placeholder 29"/>
          <p:cNvSpPr>
            <a:spLocks noGrp="1"/>
          </p:cNvSpPr>
          <p:nvPr>
            <p:ph type="body" sz="quarter" idx="11" hasCustomPrompt="1"/>
          </p:nvPr>
        </p:nvSpPr>
        <p:spPr>
          <a:xfrm>
            <a:off x="4677050" y="3154157"/>
            <a:ext cx="5307466" cy="656021"/>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Phase 2 ADHERE Trial Design of </a:t>
            </a:r>
            <a:r>
              <a:rPr lang="en-GB" sz="1600" err="1">
                <a:solidFill>
                  <a:srgbClr val="91C352"/>
                </a:solidFill>
                <a:latin typeface="+mn-lt"/>
              </a:rPr>
              <a:t>Efgartigimod</a:t>
            </a:r>
            <a:r>
              <a:rPr lang="en-GB" sz="1600">
                <a:solidFill>
                  <a:srgbClr val="91C352"/>
                </a:solidFill>
                <a:latin typeface="+mn-lt"/>
              </a:rPr>
              <a:t> in CIDP</a:t>
            </a:r>
            <a:br>
              <a:rPr lang="en-GB" sz="1600">
                <a:solidFill>
                  <a:srgbClr val="91C352"/>
                </a:solidFill>
                <a:latin typeface="+mn-lt"/>
              </a:rPr>
            </a:br>
            <a:r>
              <a:rPr lang="en-GB" sz="1600">
                <a:solidFill>
                  <a:srgbClr val="727272"/>
                </a:solidFill>
                <a:latin typeface="+mn-lt"/>
              </a:rPr>
              <a:t>Speaker</a:t>
            </a:r>
          </a:p>
        </p:txBody>
      </p:sp>
      <p:sp>
        <p:nvSpPr>
          <p:cNvPr id="32" name="Title Placeholder 1"/>
          <p:cNvSpPr txBox="1">
            <a:spLocks/>
          </p:cNvSpPr>
          <p:nvPr userDrawn="1"/>
        </p:nvSpPr>
        <p:spPr>
          <a:xfrm>
            <a:off x="4669289" y="3192349"/>
            <a:ext cx="6238198" cy="658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GB" sz="1600" b="0" kern="1200" baseline="0" dirty="0" smtClean="0">
                <a:solidFill>
                  <a:srgbClr val="91C352"/>
                </a:solidFill>
                <a:latin typeface="Calibri" panose="020F0502020204030204" pitchFamily="34" charset="0"/>
                <a:ea typeface="+mj-ea"/>
                <a:cs typeface="+mj-cs"/>
              </a:defRPr>
            </a:lvl1pPr>
          </a:lstStyle>
          <a:p>
            <a:pPr>
              <a:lnSpc>
                <a:spcPct val="100000"/>
              </a:lnSpc>
            </a:pPr>
            <a:endParaRPr lang="en-GB">
              <a:solidFill>
                <a:srgbClr val="727272"/>
              </a:solidFill>
              <a:latin typeface="+mn-lt"/>
            </a:endParaRPr>
          </a:p>
        </p:txBody>
      </p:sp>
      <p:sp>
        <p:nvSpPr>
          <p:cNvPr id="33" name="Text Placeholder 29"/>
          <p:cNvSpPr>
            <a:spLocks noGrp="1"/>
          </p:cNvSpPr>
          <p:nvPr>
            <p:ph type="body" sz="quarter" idx="12" hasCustomPrompt="1"/>
          </p:nvPr>
        </p:nvSpPr>
        <p:spPr>
          <a:xfrm>
            <a:off x="4677050" y="3923080"/>
            <a:ext cx="5307466" cy="680942"/>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Phase 2 ADHERE Trial Design of </a:t>
            </a:r>
            <a:r>
              <a:rPr lang="en-GB" sz="1600" err="1">
                <a:solidFill>
                  <a:srgbClr val="91C352"/>
                </a:solidFill>
                <a:latin typeface="+mn-lt"/>
              </a:rPr>
              <a:t>Efgartigimod</a:t>
            </a:r>
            <a:r>
              <a:rPr lang="en-GB" sz="1600">
                <a:solidFill>
                  <a:srgbClr val="91C352"/>
                </a:solidFill>
                <a:latin typeface="+mn-lt"/>
              </a:rPr>
              <a:t> in CIDP</a:t>
            </a:r>
            <a:br>
              <a:rPr lang="en-GB" sz="1600">
                <a:solidFill>
                  <a:srgbClr val="91C352"/>
                </a:solidFill>
                <a:latin typeface="+mn-lt"/>
              </a:rPr>
            </a:br>
            <a:r>
              <a:rPr lang="en-GB" sz="1600">
                <a:solidFill>
                  <a:srgbClr val="727272"/>
                </a:solidFill>
                <a:latin typeface="+mn-lt"/>
              </a:rPr>
              <a:t>Speaker</a:t>
            </a:r>
          </a:p>
        </p:txBody>
      </p:sp>
      <p:sp>
        <p:nvSpPr>
          <p:cNvPr id="39" name="Text Placeholder 29"/>
          <p:cNvSpPr>
            <a:spLocks noGrp="1"/>
          </p:cNvSpPr>
          <p:nvPr>
            <p:ph type="body" sz="quarter" idx="15" hasCustomPrompt="1"/>
          </p:nvPr>
        </p:nvSpPr>
        <p:spPr>
          <a:xfrm>
            <a:off x="2037370" y="1718815"/>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0" name="Text Placeholder 29"/>
          <p:cNvSpPr>
            <a:spLocks noGrp="1"/>
          </p:cNvSpPr>
          <p:nvPr>
            <p:ph type="body" sz="quarter" idx="16" hasCustomPrompt="1"/>
          </p:nvPr>
        </p:nvSpPr>
        <p:spPr>
          <a:xfrm>
            <a:off x="2049259" y="2474841"/>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1" name="Text Placeholder 29"/>
          <p:cNvSpPr>
            <a:spLocks noGrp="1"/>
          </p:cNvSpPr>
          <p:nvPr>
            <p:ph type="body" sz="quarter" idx="17" hasCustomPrompt="1"/>
          </p:nvPr>
        </p:nvSpPr>
        <p:spPr>
          <a:xfrm>
            <a:off x="2042812" y="3242815"/>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2" name="Text Placeholder 29"/>
          <p:cNvSpPr>
            <a:spLocks noGrp="1"/>
          </p:cNvSpPr>
          <p:nvPr>
            <p:ph type="body" sz="quarter" idx="18" hasCustomPrompt="1"/>
          </p:nvPr>
        </p:nvSpPr>
        <p:spPr>
          <a:xfrm>
            <a:off x="2054701" y="3998841"/>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7" name="Text Placeholder 29"/>
          <p:cNvSpPr>
            <a:spLocks noGrp="1"/>
          </p:cNvSpPr>
          <p:nvPr>
            <p:ph type="body" sz="quarter" idx="19" hasCustomPrompt="1"/>
          </p:nvPr>
        </p:nvSpPr>
        <p:spPr>
          <a:xfrm>
            <a:off x="2038374" y="4741793"/>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8" name="Text Placeholder 29"/>
          <p:cNvSpPr>
            <a:spLocks noGrp="1"/>
          </p:cNvSpPr>
          <p:nvPr>
            <p:ph type="body" sz="quarter" idx="20" hasCustomPrompt="1"/>
          </p:nvPr>
        </p:nvSpPr>
        <p:spPr>
          <a:xfrm>
            <a:off x="2031927" y="5468947"/>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9" name="Text Placeholder 29"/>
          <p:cNvSpPr>
            <a:spLocks noGrp="1"/>
          </p:cNvSpPr>
          <p:nvPr>
            <p:ph type="body" sz="quarter" idx="21" hasCustomPrompt="1"/>
          </p:nvPr>
        </p:nvSpPr>
        <p:spPr>
          <a:xfrm>
            <a:off x="4675010" y="4699601"/>
            <a:ext cx="5307466" cy="656021"/>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Phase 2 ADHERE Trial Design of </a:t>
            </a:r>
            <a:r>
              <a:rPr lang="en-GB" sz="1600" err="1">
                <a:solidFill>
                  <a:srgbClr val="91C352"/>
                </a:solidFill>
                <a:latin typeface="+mn-lt"/>
              </a:rPr>
              <a:t>Efgartigimod</a:t>
            </a:r>
            <a:r>
              <a:rPr lang="en-GB" sz="1600">
                <a:solidFill>
                  <a:srgbClr val="91C352"/>
                </a:solidFill>
                <a:latin typeface="+mn-lt"/>
              </a:rPr>
              <a:t> in CIDP</a:t>
            </a:r>
            <a:br>
              <a:rPr lang="en-GB" sz="1600">
                <a:solidFill>
                  <a:srgbClr val="91C352"/>
                </a:solidFill>
                <a:latin typeface="+mn-lt"/>
              </a:rPr>
            </a:br>
            <a:r>
              <a:rPr lang="en-GB" sz="1600">
                <a:solidFill>
                  <a:srgbClr val="727272"/>
                </a:solidFill>
                <a:latin typeface="+mn-lt"/>
              </a:rPr>
              <a:t>Speaker</a:t>
            </a:r>
          </a:p>
        </p:txBody>
      </p:sp>
      <p:sp>
        <p:nvSpPr>
          <p:cNvPr id="50" name="Text Placeholder 29"/>
          <p:cNvSpPr>
            <a:spLocks noGrp="1"/>
          </p:cNvSpPr>
          <p:nvPr>
            <p:ph type="body" sz="quarter" idx="22" hasCustomPrompt="1"/>
          </p:nvPr>
        </p:nvSpPr>
        <p:spPr>
          <a:xfrm>
            <a:off x="4675010" y="5468524"/>
            <a:ext cx="5307466" cy="680942"/>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Q &amp; A</a:t>
            </a:r>
            <a:endParaRPr lang="en-GB" sz="1600">
              <a:solidFill>
                <a:srgbClr val="727272"/>
              </a:solidFill>
              <a:latin typeface="+mn-lt"/>
            </a:endParaRPr>
          </a:p>
        </p:txBody>
      </p:sp>
      <p:sp>
        <p:nvSpPr>
          <p:cNvPr id="51" name="Text Placeholder 29"/>
          <p:cNvSpPr>
            <a:spLocks noGrp="1"/>
          </p:cNvSpPr>
          <p:nvPr>
            <p:ph type="body" sz="quarter" idx="23" hasCustomPrompt="1"/>
          </p:nvPr>
        </p:nvSpPr>
        <p:spPr>
          <a:xfrm>
            <a:off x="6531503" y="6149466"/>
            <a:ext cx="5307466" cy="680942"/>
          </a:xfrm>
          <a:prstGeom prst="rect">
            <a:avLst/>
          </a:prstGeom>
        </p:spPr>
        <p:txBody>
          <a:bodyPr/>
          <a:lstStyle>
            <a:lvl1pPr marL="0" indent="0">
              <a:buNone/>
              <a:defRPr lang="en-GB" sz="1600" baseline="0" dirty="0" smtClean="0">
                <a:solidFill>
                  <a:schemeClr val="bg1">
                    <a:lumMod val="75000"/>
                  </a:schemeClr>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gn="r"/>
            <a:r>
              <a:rPr lang="en-GB" sz="1600">
                <a:solidFill>
                  <a:srgbClr val="727272"/>
                </a:solidFill>
                <a:latin typeface="Calibri" panose="020F0502020204030204" pitchFamily="34" charset="0"/>
                <a:ea typeface="Verdana" panose="020B0604030504040204" pitchFamily="34" charset="0"/>
                <a:cs typeface="Calibri" panose="020F0502020204030204" pitchFamily="34" charset="0"/>
              </a:rPr>
              <a:t>Guest: Executive Dir. </a:t>
            </a:r>
          </a:p>
        </p:txBody>
      </p:sp>
      <p:sp>
        <p:nvSpPr>
          <p:cNvPr id="53" name="Title Placeholder 1"/>
          <p:cNvSpPr txBox="1">
            <a:spLocks/>
          </p:cNvSpPr>
          <p:nvPr userDrawn="1"/>
        </p:nvSpPr>
        <p:spPr>
          <a:xfrm>
            <a:off x="991515" y="492130"/>
            <a:ext cx="7755459" cy="100647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2800" b="0" kern="1200">
                <a:solidFill>
                  <a:srgbClr val="91C352"/>
                </a:solidFill>
                <a:latin typeface="Exo 2" panose="00000500000000000000" pitchFamily="50" charset="0"/>
                <a:ea typeface="+mj-ea"/>
                <a:cs typeface="+mj-cs"/>
              </a:defRPr>
            </a:lvl1pPr>
          </a:lstStyle>
          <a:p>
            <a:r>
              <a:rPr lang="en-US"/>
              <a:t>Agenda</a:t>
            </a:r>
            <a:r>
              <a:rPr lang="en-US" baseline="0"/>
              <a:t> for today</a:t>
            </a:r>
            <a:endParaRPr lang="en-GB"/>
          </a:p>
        </p:txBody>
      </p:sp>
    </p:spTree>
    <p:extLst>
      <p:ext uri="{BB962C8B-B14F-4D97-AF65-F5344CB8AC3E}">
        <p14:creationId xmlns:p14="http://schemas.microsoft.com/office/powerpoint/2010/main" val="19337453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Page V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22243"/>
          <a:stretch/>
        </p:blipFill>
        <p:spPr>
          <a:xfrm>
            <a:off x="296331" y="1506511"/>
            <a:ext cx="11624734" cy="5072088"/>
          </a:xfrm>
          <a:prstGeom prst="rect">
            <a:avLst/>
          </a:prstGeom>
        </p:spPr>
      </p:pic>
      <p:sp>
        <p:nvSpPr>
          <p:cNvPr id="9" name="Rectangle 8"/>
          <p:cNvSpPr/>
          <p:nvPr userDrawn="1"/>
        </p:nvSpPr>
        <p:spPr>
          <a:xfrm>
            <a:off x="1142993" y="2269069"/>
            <a:ext cx="2946400" cy="398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p:cNvGraphicFramePr>
            <a:graphicFrameLocks noChangeAspect="1"/>
          </p:cNvGraphicFramePr>
          <p:nvPr userDrawn="1"/>
        </p:nvGraphicFramePr>
        <p:xfrm>
          <a:off x="1457128" y="4525030"/>
          <a:ext cx="1304925" cy="1455049"/>
        </p:xfrm>
        <a:graphic>
          <a:graphicData uri="http://schemas.openxmlformats.org/presentationml/2006/ole">
            <mc:AlternateContent xmlns:mc="http://schemas.openxmlformats.org/markup-compatibility/2006">
              <mc:Choice xmlns:v="urn:schemas-microsoft-com:vml" Requires="v">
                <p:oleObj r:id="rId3" imgW="4304520" imgH="4799880" progId="">
                  <p:embed/>
                </p:oleObj>
              </mc:Choice>
              <mc:Fallback>
                <p:oleObj r:id="rId3" imgW="4304520" imgH="4799880" progId="">
                  <p:embed/>
                  <p:pic>
                    <p:nvPicPr>
                      <p:cNvPr id="12" name="Object 11"/>
                      <p:cNvPicPr/>
                      <p:nvPr/>
                    </p:nvPicPr>
                    <p:blipFill>
                      <a:blip r:embed="rId4"/>
                      <a:stretch>
                        <a:fillRect/>
                      </a:stretch>
                    </p:blipFill>
                    <p:spPr>
                      <a:xfrm>
                        <a:off x="1457128" y="4525030"/>
                        <a:ext cx="1304925" cy="1455049"/>
                      </a:xfrm>
                      <a:prstGeom prst="rect">
                        <a:avLst/>
                      </a:prstGeom>
                    </p:spPr>
                  </p:pic>
                </p:oleObj>
              </mc:Fallback>
            </mc:AlternateContent>
          </a:graphicData>
        </a:graphic>
      </p:graphicFrame>
      <p:sp>
        <p:nvSpPr>
          <p:cNvPr id="13" name="Titel 37"/>
          <p:cNvSpPr txBox="1">
            <a:spLocks/>
          </p:cNvSpPr>
          <p:nvPr userDrawn="1"/>
        </p:nvSpPr>
        <p:spPr>
          <a:xfrm>
            <a:off x="4264304" y="2883668"/>
            <a:ext cx="7656762" cy="232679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GB" sz="4400">
                <a:solidFill>
                  <a:srgbClr val="91C352"/>
                </a:solidFill>
                <a:latin typeface="Exo 2" panose="00000500000000000000" pitchFamily="50" charset="0"/>
              </a:rPr>
              <a:t>Reaching Patients </a:t>
            </a:r>
            <a:br>
              <a:rPr lang="en-GB" sz="4400">
                <a:solidFill>
                  <a:srgbClr val="91C352"/>
                </a:solidFill>
                <a:latin typeface="Exo 2" panose="00000500000000000000" pitchFamily="50" charset="0"/>
              </a:rPr>
            </a:br>
            <a:r>
              <a:rPr lang="en-GB" sz="4400">
                <a:solidFill>
                  <a:srgbClr val="91C352"/>
                </a:solidFill>
                <a:latin typeface="Exo 2" panose="00000500000000000000" pitchFamily="50" charset="0"/>
              </a:rPr>
              <a:t>Through Immunology Innovation</a:t>
            </a:r>
          </a:p>
        </p:txBody>
      </p:sp>
      <p:sp>
        <p:nvSpPr>
          <p:cNvPr id="16"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9" name="Content Placeholder 19"/>
          <p:cNvSpPr>
            <a:spLocks noGrp="1"/>
          </p:cNvSpPr>
          <p:nvPr>
            <p:ph sz="quarter" idx="14" hasCustomPrompt="1"/>
          </p:nvPr>
        </p:nvSpPr>
        <p:spPr>
          <a:xfrm>
            <a:off x="1409878" y="3840516"/>
            <a:ext cx="2555293" cy="754734"/>
          </a:xfrm>
          <a:prstGeom prst="rect">
            <a:avLst/>
          </a:prstGeom>
        </p:spPr>
        <p:txBody>
          <a:bodyPr/>
          <a:lstStyle>
            <a:lvl1pPr marL="0" indent="0">
              <a:buFontTx/>
              <a:buNone/>
              <a:defRPr sz="16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1" name="Content Placeholder 19"/>
          <p:cNvSpPr>
            <a:spLocks noGrp="1"/>
          </p:cNvSpPr>
          <p:nvPr>
            <p:ph sz="quarter" idx="13" hasCustomPrompt="1"/>
          </p:nvPr>
        </p:nvSpPr>
        <p:spPr>
          <a:xfrm>
            <a:off x="1411180" y="2926987"/>
            <a:ext cx="2404848" cy="766001"/>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Title</a:t>
            </a:r>
          </a:p>
        </p:txBody>
      </p:sp>
      <p:sp>
        <p:nvSpPr>
          <p:cNvPr id="23" name="Content Placeholder 19"/>
          <p:cNvSpPr>
            <a:spLocks noGrp="1"/>
          </p:cNvSpPr>
          <p:nvPr>
            <p:ph sz="quarter" idx="16" hasCustomPrompt="1"/>
          </p:nvPr>
        </p:nvSpPr>
        <p:spPr>
          <a:xfrm>
            <a:off x="1746795" y="4853258"/>
            <a:ext cx="1062507" cy="1090342"/>
          </a:xfrm>
          <a:prstGeom prst="rect">
            <a:avLst/>
          </a:prstGeom>
        </p:spPr>
        <p:txBody>
          <a:bodyPr/>
          <a:lstStyle>
            <a:lvl1pPr marL="0" indent="0">
              <a:buFontTx/>
              <a:buNone/>
              <a:defRPr sz="18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2021 </a:t>
            </a:r>
          </a:p>
        </p:txBody>
      </p:sp>
    </p:spTree>
    <p:extLst>
      <p:ext uri="{BB962C8B-B14F-4D97-AF65-F5344CB8AC3E}">
        <p14:creationId xmlns:p14="http://schemas.microsoft.com/office/powerpoint/2010/main" val="41696850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Page V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9C94DD-EDC1-D446-BCCC-AE579FFF4C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230" b="6981"/>
          <a:stretch/>
        </p:blipFill>
        <p:spPr>
          <a:xfrm>
            <a:off x="296329" y="1506510"/>
            <a:ext cx="11624736" cy="5074171"/>
          </a:xfrm>
          <a:prstGeom prst="rect">
            <a:avLst/>
          </a:prstGeom>
        </p:spPr>
      </p:pic>
      <p:sp>
        <p:nvSpPr>
          <p:cNvPr id="9" name="Rectangle 8"/>
          <p:cNvSpPr/>
          <p:nvPr userDrawn="1"/>
        </p:nvSpPr>
        <p:spPr>
          <a:xfrm>
            <a:off x="1142993" y="2775473"/>
            <a:ext cx="2946400" cy="3481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p:cNvGraphicFramePr>
            <a:graphicFrameLocks noChangeAspect="1"/>
          </p:cNvGraphicFramePr>
          <p:nvPr userDrawn="1"/>
        </p:nvGraphicFramePr>
        <p:xfrm>
          <a:off x="1457128" y="4525030"/>
          <a:ext cx="1304925" cy="1455049"/>
        </p:xfrm>
        <a:graphic>
          <a:graphicData uri="http://schemas.openxmlformats.org/presentationml/2006/ole">
            <mc:AlternateContent xmlns:mc="http://schemas.openxmlformats.org/markup-compatibility/2006">
              <mc:Choice xmlns:v="urn:schemas-microsoft-com:vml" Requires="v">
                <p:oleObj r:id="rId3" imgW="4304520" imgH="4799880" progId="">
                  <p:embed/>
                </p:oleObj>
              </mc:Choice>
              <mc:Fallback>
                <p:oleObj r:id="rId3" imgW="4304520" imgH="4799880" progId="">
                  <p:embed/>
                  <p:pic>
                    <p:nvPicPr>
                      <p:cNvPr id="12" name="Object 11"/>
                      <p:cNvPicPr/>
                      <p:nvPr/>
                    </p:nvPicPr>
                    <p:blipFill>
                      <a:blip r:embed="rId4"/>
                      <a:stretch>
                        <a:fillRect/>
                      </a:stretch>
                    </p:blipFill>
                    <p:spPr>
                      <a:xfrm>
                        <a:off x="1457128" y="4525030"/>
                        <a:ext cx="1304925" cy="1455049"/>
                      </a:xfrm>
                      <a:prstGeom prst="rect">
                        <a:avLst/>
                      </a:prstGeom>
                    </p:spPr>
                  </p:pic>
                </p:oleObj>
              </mc:Fallback>
            </mc:AlternateContent>
          </a:graphicData>
        </a:graphic>
      </p:graphicFrame>
      <p:sp>
        <p:nvSpPr>
          <p:cNvPr id="16"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9" name="Content Placeholder 19"/>
          <p:cNvSpPr>
            <a:spLocks noGrp="1"/>
          </p:cNvSpPr>
          <p:nvPr>
            <p:ph sz="quarter" idx="14" hasCustomPrompt="1"/>
          </p:nvPr>
        </p:nvSpPr>
        <p:spPr>
          <a:xfrm>
            <a:off x="1409878" y="3840516"/>
            <a:ext cx="2555293" cy="754734"/>
          </a:xfrm>
          <a:prstGeom prst="rect">
            <a:avLst/>
          </a:prstGeom>
        </p:spPr>
        <p:txBody>
          <a:bodyPr/>
          <a:lstStyle>
            <a:lvl1pPr marL="0" indent="0">
              <a:buFontTx/>
              <a:buNone/>
              <a:defRPr sz="16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1" name="Content Placeholder 19"/>
          <p:cNvSpPr>
            <a:spLocks noGrp="1"/>
          </p:cNvSpPr>
          <p:nvPr>
            <p:ph sz="quarter" idx="13" hasCustomPrompt="1"/>
          </p:nvPr>
        </p:nvSpPr>
        <p:spPr>
          <a:xfrm>
            <a:off x="1411180" y="2926987"/>
            <a:ext cx="2404848" cy="766001"/>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Title</a:t>
            </a:r>
          </a:p>
        </p:txBody>
      </p:sp>
      <p:sp>
        <p:nvSpPr>
          <p:cNvPr id="23" name="Content Placeholder 19"/>
          <p:cNvSpPr>
            <a:spLocks noGrp="1"/>
          </p:cNvSpPr>
          <p:nvPr>
            <p:ph sz="quarter" idx="16" hasCustomPrompt="1"/>
          </p:nvPr>
        </p:nvSpPr>
        <p:spPr>
          <a:xfrm>
            <a:off x="1746795" y="4853258"/>
            <a:ext cx="1015257" cy="1090342"/>
          </a:xfrm>
          <a:prstGeom prst="rect">
            <a:avLst/>
          </a:prstGeom>
        </p:spPr>
        <p:txBody>
          <a:bodyPr/>
          <a:lstStyle>
            <a:lvl1pPr marL="0" indent="0">
              <a:buFontTx/>
              <a:buNone/>
              <a:defRPr sz="18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2021 </a:t>
            </a:r>
          </a:p>
        </p:txBody>
      </p:sp>
      <p:sp>
        <p:nvSpPr>
          <p:cNvPr id="15" name="Titel 37">
            <a:extLst>
              <a:ext uri="{FF2B5EF4-FFF2-40B4-BE49-F238E27FC236}">
                <a16:creationId xmlns:a16="http://schemas.microsoft.com/office/drawing/2014/main" id="{C160C3B8-E0A0-6447-9EE5-3E6C15A23D18}"/>
              </a:ext>
            </a:extLst>
          </p:cNvPr>
          <p:cNvSpPr txBox="1">
            <a:spLocks/>
          </p:cNvSpPr>
          <p:nvPr userDrawn="1"/>
        </p:nvSpPr>
        <p:spPr>
          <a:xfrm>
            <a:off x="4264304" y="2920088"/>
            <a:ext cx="7656762" cy="2253950"/>
          </a:xfrm>
          <a:prstGeom prst="rect">
            <a:avLst/>
          </a:prstGeom>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GB">
                <a:solidFill>
                  <a:schemeClr val="bg1"/>
                </a:solidFill>
                <a:latin typeface="Exo 2" panose="00000500000000000000" pitchFamily="50" charset="0"/>
              </a:rPr>
              <a:t>Reaching Patients </a:t>
            </a:r>
            <a:br>
              <a:rPr lang="en-GB">
                <a:solidFill>
                  <a:schemeClr val="bg1"/>
                </a:solidFill>
                <a:latin typeface="Exo 2" panose="00000500000000000000" pitchFamily="50" charset="0"/>
              </a:rPr>
            </a:br>
            <a:r>
              <a:rPr lang="en-GB">
                <a:solidFill>
                  <a:schemeClr val="bg1"/>
                </a:solidFill>
                <a:latin typeface="Exo 2" panose="00000500000000000000" pitchFamily="50" charset="0"/>
              </a:rPr>
              <a:t>Through Immunology Innovation</a:t>
            </a:r>
          </a:p>
        </p:txBody>
      </p:sp>
    </p:spTree>
    <p:extLst>
      <p:ext uri="{BB962C8B-B14F-4D97-AF65-F5344CB8AC3E}">
        <p14:creationId xmlns:p14="http://schemas.microsoft.com/office/powerpoint/2010/main" val="4062902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tien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374A46B-A859-492E-B897-35239A00EDAD}" type="slidenum">
              <a:rPr lang="en-GB" smtClean="0"/>
              <a:pPr/>
              <a:t>‹#›</a:t>
            </a:fld>
            <a:endParaRPr lang="en-GB"/>
          </a:p>
        </p:txBody>
      </p:sp>
      <p:sp>
        <p:nvSpPr>
          <p:cNvPr id="4" name="Rectangle 3">
            <a:extLst>
              <a:ext uri="{FF2B5EF4-FFF2-40B4-BE49-F238E27FC236}">
                <a16:creationId xmlns:a16="http://schemas.microsoft.com/office/drawing/2014/main" id="{AFF91E58-6C1B-445A-9AB8-E62C6BBE732C}"/>
              </a:ext>
            </a:extLst>
          </p:cNvPr>
          <p:cNvSpPr/>
          <p:nvPr userDrawn="1"/>
        </p:nvSpPr>
        <p:spPr>
          <a:xfrm>
            <a:off x="4832643" y="3459892"/>
            <a:ext cx="5769454" cy="2187499"/>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2000" b="1">
              <a:solidFill>
                <a:schemeClr val="bg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9302" y="2147587"/>
            <a:ext cx="1803440" cy="1860466"/>
          </a:xfrm>
          <a:prstGeom prst="rect">
            <a:avLst/>
          </a:prstGeom>
        </p:spPr>
      </p:pic>
      <p:sp>
        <p:nvSpPr>
          <p:cNvPr id="10"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3" name="Text Placeholder 29"/>
          <p:cNvSpPr>
            <a:spLocks noGrp="1"/>
          </p:cNvSpPr>
          <p:nvPr>
            <p:ph type="body" sz="quarter" idx="22" hasCustomPrompt="1"/>
          </p:nvPr>
        </p:nvSpPr>
        <p:spPr>
          <a:xfrm>
            <a:off x="4794185" y="1952175"/>
            <a:ext cx="5873815" cy="1444168"/>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defTabSz="914165"/>
            <a:r>
              <a:rPr lang="en-GB">
                <a:solidFill>
                  <a:srgbClr val="727272"/>
                </a:solidFill>
              </a:rPr>
              <a:t>Story Intro: This is the story of Lisa Ann from Boston, New York. Lisa was adopted she was 6 months old and raised with a lot of love by her adoptive parents. From fifth grade on, Lisa knew that she had a passion for writing and photography.</a:t>
            </a:r>
          </a:p>
        </p:txBody>
      </p:sp>
      <p:sp>
        <p:nvSpPr>
          <p:cNvPr id="14" name="Text Placeholder 29"/>
          <p:cNvSpPr>
            <a:spLocks noGrp="1"/>
          </p:cNvSpPr>
          <p:nvPr>
            <p:ph type="body" sz="quarter" idx="23" hasCustomPrompt="1"/>
          </p:nvPr>
        </p:nvSpPr>
        <p:spPr>
          <a:xfrm>
            <a:off x="5215322" y="3760988"/>
            <a:ext cx="4189250" cy="1533427"/>
          </a:xfrm>
          <a:prstGeom prst="rect">
            <a:avLst/>
          </a:prstGeom>
        </p:spPr>
        <p:txBody>
          <a:bodyPr/>
          <a:lstStyle>
            <a:lvl1pPr marL="0" indent="0">
              <a:buNone/>
              <a:defRPr lang="en-GB" sz="180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defTabSz="914165"/>
            <a:r>
              <a:rPr lang="en-GB">
                <a:solidFill>
                  <a:srgbClr val="91C352"/>
                </a:solidFill>
              </a:rPr>
              <a:t>Quote: Sample I feel like a cliché because you hear about people going into financial complete destruction because of medical and that absolutely happened to me.</a:t>
            </a:r>
            <a:endParaRPr lang="en-US" sz="2800">
              <a:solidFill>
                <a:srgbClr val="91C352"/>
              </a:solidFill>
            </a:endParaRPr>
          </a:p>
        </p:txBody>
      </p:sp>
      <p:sp>
        <p:nvSpPr>
          <p:cNvPr id="16" name="Text Placeholder 29"/>
          <p:cNvSpPr>
            <a:spLocks noGrp="1"/>
          </p:cNvSpPr>
          <p:nvPr>
            <p:ph type="body" sz="quarter" idx="24" hasCustomPrompt="1"/>
          </p:nvPr>
        </p:nvSpPr>
        <p:spPr>
          <a:xfrm>
            <a:off x="991515" y="4274837"/>
            <a:ext cx="3539664" cy="1533427"/>
          </a:xfrm>
          <a:prstGeom prst="rect">
            <a:avLst/>
          </a:prstGeom>
        </p:spPr>
        <p:txBody>
          <a:bodyPr/>
          <a:lstStyle>
            <a:lvl1pPr marL="0" marR="0" indent="0" algn="l" defTabSz="914165" rtl="0" eaLnBrk="1" fontAlgn="auto" latinLnBrk="0" hangingPunct="1">
              <a:lnSpc>
                <a:spcPct val="90000"/>
              </a:lnSpc>
              <a:spcBef>
                <a:spcPts val="1000"/>
              </a:spcBef>
              <a:spcAft>
                <a:spcPts val="0"/>
              </a:spcAft>
              <a:buClrTx/>
              <a:buSzTx/>
              <a:buFont typeface="Arial" panose="020B0604020202020204" pitchFamily="34" charset="0"/>
              <a:buNone/>
              <a:tabLst/>
              <a:defRPr lang="en-GB" sz="180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marL="0" marR="0" lvl="0" indent="0" algn="l" defTabSz="914165"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solidFill>
                  <a:srgbClr val="91C352"/>
                </a:solidFill>
              </a:rPr>
              <a:t>Name:</a:t>
            </a:r>
            <a:br>
              <a:rPr lang="en-GB">
                <a:solidFill>
                  <a:srgbClr val="91C352"/>
                </a:solidFill>
              </a:rPr>
            </a:br>
            <a:r>
              <a:rPr lang="en-US">
                <a:solidFill>
                  <a:srgbClr val="91C352"/>
                </a:solidFill>
              </a:rPr>
              <a:t>Lisa Ann, </a:t>
            </a:r>
            <a:br>
              <a:rPr lang="en-US">
                <a:solidFill>
                  <a:srgbClr val="91C352"/>
                </a:solidFill>
              </a:rPr>
            </a:br>
            <a:r>
              <a:rPr lang="en-US">
                <a:solidFill>
                  <a:srgbClr val="91C352"/>
                </a:solidFill>
              </a:rPr>
              <a:t>Writer Slash Photographer</a:t>
            </a:r>
            <a:endParaRPr lang="nl-BE">
              <a:solidFill>
                <a:srgbClr val="91C352"/>
              </a:solidFill>
            </a:endParaRPr>
          </a:p>
        </p:txBody>
      </p:sp>
      <p:sp>
        <p:nvSpPr>
          <p:cNvPr id="18" name="Picture Placeholder 17"/>
          <p:cNvSpPr>
            <a:spLocks noGrp="1"/>
          </p:cNvSpPr>
          <p:nvPr>
            <p:ph type="pic" sz="quarter" idx="25"/>
          </p:nvPr>
        </p:nvSpPr>
        <p:spPr>
          <a:xfrm>
            <a:off x="1237397" y="1952175"/>
            <a:ext cx="2127250" cy="2127250"/>
          </a:xfrm>
          <a:prstGeom prst="rect">
            <a:avLst/>
          </a:prstGeom>
        </p:spPr>
        <p:txBody>
          <a:bodyPr/>
          <a:lstStyle/>
          <a:p>
            <a:r>
              <a:rPr lang="en-US"/>
              <a:t>Click icon to add picture</a:t>
            </a:r>
            <a:endParaRPr lang="en-GB"/>
          </a:p>
        </p:txBody>
      </p:sp>
      <p:sp>
        <p:nvSpPr>
          <p:cNvPr id="11" name="TextBox 10">
            <a:extLst>
              <a:ext uri="{FF2B5EF4-FFF2-40B4-BE49-F238E27FC236}">
                <a16:creationId xmlns:a16="http://schemas.microsoft.com/office/drawing/2014/main" id="{CF145D2A-7A16-4200-B21D-C77EF404A877}"/>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13599077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age V4">
    <p:spTree>
      <p:nvGrpSpPr>
        <p:cNvPr id="1" name=""/>
        <p:cNvGrpSpPr/>
        <p:nvPr/>
      </p:nvGrpSpPr>
      <p:grpSpPr>
        <a:xfrm>
          <a:off x="0" y="0"/>
          <a:ext cx="0" cy="0"/>
          <a:chOff x="0" y="0"/>
          <a:chExt cx="0" cy="0"/>
        </a:xfrm>
      </p:grpSpPr>
      <p:pic>
        <p:nvPicPr>
          <p:cNvPr id="25" name="bg1.png" descr="bg1.png">
            <a:extLst>
              <a:ext uri="{FF2B5EF4-FFF2-40B4-BE49-F238E27FC236}">
                <a16:creationId xmlns:a16="http://schemas.microsoft.com/office/drawing/2014/main" id="{BDC927F8-3633-3F47-BF04-DF256BA047E6}"/>
              </a:ext>
            </a:extLst>
          </p:cNvPr>
          <p:cNvPicPr>
            <a:picLocks noChangeAspect="1"/>
          </p:cNvPicPr>
          <p:nvPr userDrawn="1"/>
        </p:nvPicPr>
        <p:blipFill rotWithShape="1">
          <a:blip r:embed="rId2"/>
          <a:srcRect b="19455"/>
          <a:stretch/>
        </p:blipFill>
        <p:spPr>
          <a:xfrm>
            <a:off x="297819" y="1371991"/>
            <a:ext cx="11596788" cy="5064124"/>
          </a:xfrm>
          <a:prstGeom prst="rect">
            <a:avLst/>
          </a:prstGeom>
          <a:ln w="12700">
            <a:miter lim="400000"/>
          </a:ln>
        </p:spPr>
      </p:pic>
      <p:pic>
        <p:nvPicPr>
          <p:cNvPr id="26" name="organelle.png" descr="organelle.png">
            <a:extLst>
              <a:ext uri="{FF2B5EF4-FFF2-40B4-BE49-F238E27FC236}">
                <a16:creationId xmlns:a16="http://schemas.microsoft.com/office/drawing/2014/main" id="{3C80F6B2-2F28-2041-A159-4DF67EE3A7FD}"/>
              </a:ext>
            </a:extLst>
          </p:cNvPr>
          <p:cNvPicPr>
            <a:picLocks noChangeAspect="1"/>
          </p:cNvPicPr>
          <p:nvPr userDrawn="1"/>
        </p:nvPicPr>
        <p:blipFill>
          <a:blip r:embed="rId3"/>
          <a:stretch>
            <a:fillRect/>
          </a:stretch>
        </p:blipFill>
        <p:spPr>
          <a:xfrm>
            <a:off x="8971065" y="3849725"/>
            <a:ext cx="2946401" cy="2586390"/>
          </a:xfrm>
          <a:prstGeom prst="rect">
            <a:avLst/>
          </a:prstGeom>
          <a:ln w="12700">
            <a:miter lim="400000"/>
          </a:ln>
        </p:spPr>
      </p:pic>
      <p:sp>
        <p:nvSpPr>
          <p:cNvPr id="27" name="Titel 37">
            <a:extLst>
              <a:ext uri="{FF2B5EF4-FFF2-40B4-BE49-F238E27FC236}">
                <a16:creationId xmlns:a16="http://schemas.microsoft.com/office/drawing/2014/main" id="{08CCC897-CA30-DB4D-8BDC-B71E7A6587A3}"/>
              </a:ext>
            </a:extLst>
          </p:cNvPr>
          <p:cNvSpPr txBox="1"/>
          <p:nvPr userDrawn="1"/>
        </p:nvSpPr>
        <p:spPr>
          <a:xfrm>
            <a:off x="9633712" y="4876327"/>
            <a:ext cx="2196280" cy="7670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nSpc>
                <a:spcPct val="90000"/>
              </a:lnSpc>
              <a:defRPr sz="2300">
                <a:solidFill>
                  <a:srgbClr val="82B941"/>
                </a:solidFill>
                <a:latin typeface="Exo 2"/>
                <a:ea typeface="Exo 2"/>
                <a:cs typeface="Exo 2"/>
                <a:sym typeface="Exo 2"/>
              </a:defRPr>
            </a:pPr>
            <a:r>
              <a:t>Together</a:t>
            </a:r>
          </a:p>
          <a:p>
            <a:pPr>
              <a:lnSpc>
                <a:spcPct val="90000"/>
              </a:lnSpc>
              <a:defRPr sz="2300">
                <a:solidFill>
                  <a:srgbClr val="82B941"/>
                </a:solidFill>
                <a:latin typeface="Exo 2"/>
                <a:ea typeface="Exo 2"/>
                <a:cs typeface="Exo 2"/>
                <a:sym typeface="Exo 2"/>
              </a:defRPr>
            </a:pPr>
            <a:r>
              <a:t>We Discover</a:t>
            </a:r>
          </a:p>
        </p:txBody>
      </p:sp>
      <p:sp>
        <p:nvSpPr>
          <p:cNvPr id="9" name="Rectangle 8"/>
          <p:cNvSpPr/>
          <p:nvPr userDrawn="1"/>
        </p:nvSpPr>
        <p:spPr>
          <a:xfrm>
            <a:off x="1142993" y="2269069"/>
            <a:ext cx="2946400" cy="398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p:cNvGraphicFramePr>
            <a:graphicFrameLocks noChangeAspect="1"/>
          </p:cNvGraphicFramePr>
          <p:nvPr userDrawn="1"/>
        </p:nvGraphicFramePr>
        <p:xfrm>
          <a:off x="1457128" y="4525030"/>
          <a:ext cx="1304925" cy="1455049"/>
        </p:xfrm>
        <a:graphic>
          <a:graphicData uri="http://schemas.openxmlformats.org/presentationml/2006/ole">
            <mc:AlternateContent xmlns:mc="http://schemas.openxmlformats.org/markup-compatibility/2006">
              <mc:Choice xmlns:v="urn:schemas-microsoft-com:vml" Requires="v">
                <p:oleObj r:id="rId4" imgW="4304520" imgH="4799880" progId="">
                  <p:embed/>
                </p:oleObj>
              </mc:Choice>
              <mc:Fallback>
                <p:oleObj r:id="rId4" imgW="4304520" imgH="4799880" progId="">
                  <p:embed/>
                  <p:pic>
                    <p:nvPicPr>
                      <p:cNvPr id="12" name="Object 11"/>
                      <p:cNvPicPr/>
                      <p:nvPr/>
                    </p:nvPicPr>
                    <p:blipFill>
                      <a:blip r:embed="rId5"/>
                      <a:stretch>
                        <a:fillRect/>
                      </a:stretch>
                    </p:blipFill>
                    <p:spPr>
                      <a:xfrm>
                        <a:off x="1457128" y="4525030"/>
                        <a:ext cx="1304925" cy="1455049"/>
                      </a:xfrm>
                      <a:prstGeom prst="rect">
                        <a:avLst/>
                      </a:prstGeom>
                    </p:spPr>
                  </p:pic>
                </p:oleObj>
              </mc:Fallback>
            </mc:AlternateContent>
          </a:graphicData>
        </a:graphic>
      </p:graphicFrame>
      <p:sp>
        <p:nvSpPr>
          <p:cNvPr id="16"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9" name="Content Placeholder 19"/>
          <p:cNvSpPr>
            <a:spLocks noGrp="1"/>
          </p:cNvSpPr>
          <p:nvPr>
            <p:ph sz="quarter" idx="14" hasCustomPrompt="1"/>
          </p:nvPr>
        </p:nvSpPr>
        <p:spPr>
          <a:xfrm>
            <a:off x="1409878" y="3840516"/>
            <a:ext cx="2555293" cy="754734"/>
          </a:xfrm>
          <a:prstGeom prst="rect">
            <a:avLst/>
          </a:prstGeom>
        </p:spPr>
        <p:txBody>
          <a:bodyPr/>
          <a:lstStyle>
            <a:lvl1pPr marL="0" indent="0">
              <a:buFontTx/>
              <a:buNone/>
              <a:defRPr sz="16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1" name="Content Placeholder 19"/>
          <p:cNvSpPr>
            <a:spLocks noGrp="1"/>
          </p:cNvSpPr>
          <p:nvPr>
            <p:ph sz="quarter" idx="13" hasCustomPrompt="1"/>
          </p:nvPr>
        </p:nvSpPr>
        <p:spPr>
          <a:xfrm>
            <a:off x="1411180" y="2926987"/>
            <a:ext cx="2404848" cy="766001"/>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Title</a:t>
            </a:r>
          </a:p>
        </p:txBody>
      </p:sp>
      <p:sp>
        <p:nvSpPr>
          <p:cNvPr id="23" name="Content Placeholder 19"/>
          <p:cNvSpPr>
            <a:spLocks noGrp="1"/>
          </p:cNvSpPr>
          <p:nvPr>
            <p:ph sz="quarter" idx="16" hasCustomPrompt="1"/>
          </p:nvPr>
        </p:nvSpPr>
        <p:spPr>
          <a:xfrm>
            <a:off x="1746795" y="4853258"/>
            <a:ext cx="1062507" cy="1090342"/>
          </a:xfrm>
          <a:prstGeom prst="rect">
            <a:avLst/>
          </a:prstGeom>
        </p:spPr>
        <p:txBody>
          <a:bodyPr/>
          <a:lstStyle>
            <a:lvl1pPr marL="0" indent="0">
              <a:buFontTx/>
              <a:buNone/>
              <a:defRPr sz="18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2021 </a:t>
            </a:r>
          </a:p>
        </p:txBody>
      </p:sp>
    </p:spTree>
    <p:extLst>
      <p:ext uri="{BB962C8B-B14F-4D97-AF65-F5344CB8AC3E}">
        <p14:creationId xmlns:p14="http://schemas.microsoft.com/office/powerpoint/2010/main" val="38622117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re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22078A-0F55-4931-9082-EE1E55DE449C}"/>
              </a:ext>
            </a:extLst>
          </p:cNvPr>
          <p:cNvPicPr>
            <a:picLocks noChangeAspect="1"/>
          </p:cNvPicPr>
          <p:nvPr userDrawn="1"/>
        </p:nvPicPr>
        <p:blipFill rotWithShape="1">
          <a:blip r:embed="rId2" cstate="screen">
            <a:alphaModFix amt="24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7829" r="4387" b="239"/>
          <a:stretch/>
        </p:blipFill>
        <p:spPr>
          <a:xfrm>
            <a:off x="0" y="0"/>
            <a:ext cx="12192000" cy="6862119"/>
          </a:xfrm>
          <a:prstGeom prst="rect">
            <a:avLst/>
          </a:prstGeom>
        </p:spPr>
      </p:pic>
      <p:sp>
        <p:nvSpPr>
          <p:cNvPr id="7"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82B941"/>
                </a:solidFill>
                <a:latin typeface="Exo 2" panose="00000500000000000000" pitchFamily="50" charset="0"/>
              </a:defRPr>
            </a:lvl1pPr>
          </a:lstStyle>
          <a:p>
            <a:r>
              <a:rPr lang="en-US"/>
              <a:t>Click to edit Master title style</a:t>
            </a:r>
            <a:br>
              <a:rPr lang="en-US"/>
            </a:br>
            <a:endParaRPr lang="en-GB"/>
          </a:p>
        </p:txBody>
      </p:sp>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9" name="Slide Number Placeholder 2">
            <a:extLst>
              <a:ext uri="{FF2B5EF4-FFF2-40B4-BE49-F238E27FC236}">
                <a16:creationId xmlns:a16="http://schemas.microsoft.com/office/drawing/2014/main" id="{F917104D-053C-6340-BD87-59268EDCBFCE}"/>
              </a:ext>
            </a:extLst>
          </p:cNvPr>
          <p:cNvSpPr>
            <a:spLocks noGrp="1"/>
          </p:cNvSpPr>
          <p:nvPr>
            <p:ph type="sldNum" sz="quarter" idx="10"/>
          </p:nvPr>
        </p:nvSpPr>
        <p:spPr>
          <a:xfrm>
            <a:off x="9296400" y="6492875"/>
            <a:ext cx="2743200" cy="365125"/>
          </a:xfrm>
        </p:spPr>
        <p:txBody>
          <a:bodyPr/>
          <a:lstStyle/>
          <a:p>
            <a:fld id="{A374A46B-A859-492E-B897-35239A00EDAD}" type="slidenum">
              <a:rPr lang="en-GB" smtClean="0"/>
              <a:pPr/>
              <a:t>‹#›</a:t>
            </a:fld>
            <a:endParaRPr lang="en-GB"/>
          </a:p>
        </p:txBody>
      </p:sp>
    </p:spTree>
    <p:extLst>
      <p:ext uri="{BB962C8B-B14F-4D97-AF65-F5344CB8AC3E}">
        <p14:creationId xmlns:p14="http://schemas.microsoft.com/office/powerpoint/2010/main" val="28192499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atien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374A46B-A859-492E-B897-35239A00EDAD}" type="slidenum">
              <a:rPr lang="en-GB" smtClean="0"/>
              <a:pPr/>
              <a:t>‹#›</a:t>
            </a:fld>
            <a:endParaRPr lang="en-GB"/>
          </a:p>
        </p:txBody>
      </p:sp>
      <p:sp>
        <p:nvSpPr>
          <p:cNvPr id="4" name="Rectangle 3">
            <a:extLst>
              <a:ext uri="{FF2B5EF4-FFF2-40B4-BE49-F238E27FC236}">
                <a16:creationId xmlns:a16="http://schemas.microsoft.com/office/drawing/2014/main" id="{AFF91E58-6C1B-445A-9AB8-E62C6BBE732C}"/>
              </a:ext>
            </a:extLst>
          </p:cNvPr>
          <p:cNvSpPr/>
          <p:nvPr userDrawn="1"/>
        </p:nvSpPr>
        <p:spPr>
          <a:xfrm>
            <a:off x="4832643" y="3459892"/>
            <a:ext cx="5769454" cy="2187499"/>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2000" b="1">
              <a:solidFill>
                <a:schemeClr val="bg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9302" y="2147587"/>
            <a:ext cx="1803440" cy="1860466"/>
          </a:xfrm>
          <a:prstGeom prst="rect">
            <a:avLst/>
          </a:prstGeom>
        </p:spPr>
      </p:pic>
      <p:sp>
        <p:nvSpPr>
          <p:cNvPr id="10"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3" name="Text Placeholder 29"/>
          <p:cNvSpPr>
            <a:spLocks noGrp="1"/>
          </p:cNvSpPr>
          <p:nvPr>
            <p:ph type="body" sz="quarter" idx="22" hasCustomPrompt="1"/>
          </p:nvPr>
        </p:nvSpPr>
        <p:spPr>
          <a:xfrm>
            <a:off x="4794185" y="1952175"/>
            <a:ext cx="5873815" cy="1444168"/>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defTabSz="914165"/>
            <a:r>
              <a:rPr lang="en-GB">
                <a:solidFill>
                  <a:srgbClr val="727272"/>
                </a:solidFill>
              </a:rPr>
              <a:t>Story Intro: This is the story of Lisa Ann from Boston, New York. Lisa was adopted she was 6 months old and raised with a lot of love by her adoptive parents. From fifth grade on, Lisa knew that she had a passion for writing and photography.</a:t>
            </a:r>
          </a:p>
        </p:txBody>
      </p:sp>
      <p:sp>
        <p:nvSpPr>
          <p:cNvPr id="14" name="Text Placeholder 29"/>
          <p:cNvSpPr>
            <a:spLocks noGrp="1"/>
          </p:cNvSpPr>
          <p:nvPr>
            <p:ph type="body" sz="quarter" idx="23" hasCustomPrompt="1"/>
          </p:nvPr>
        </p:nvSpPr>
        <p:spPr>
          <a:xfrm>
            <a:off x="5215322" y="3760988"/>
            <a:ext cx="4189250" cy="1533427"/>
          </a:xfrm>
          <a:prstGeom prst="rect">
            <a:avLst/>
          </a:prstGeom>
        </p:spPr>
        <p:txBody>
          <a:bodyPr/>
          <a:lstStyle>
            <a:lvl1pPr marL="0" indent="0">
              <a:buNone/>
              <a:defRPr lang="en-GB" sz="180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defTabSz="914165"/>
            <a:r>
              <a:rPr lang="en-GB">
                <a:solidFill>
                  <a:srgbClr val="91C352"/>
                </a:solidFill>
              </a:rPr>
              <a:t>Quote: Sample I feel like a cliché because you hear about people going into financial complete destruction because of medical and that absolutely happened to me.</a:t>
            </a:r>
            <a:endParaRPr lang="en-US" sz="2800">
              <a:solidFill>
                <a:srgbClr val="91C352"/>
              </a:solidFill>
            </a:endParaRPr>
          </a:p>
        </p:txBody>
      </p:sp>
      <p:sp>
        <p:nvSpPr>
          <p:cNvPr id="16" name="Text Placeholder 29"/>
          <p:cNvSpPr>
            <a:spLocks noGrp="1"/>
          </p:cNvSpPr>
          <p:nvPr>
            <p:ph type="body" sz="quarter" idx="24" hasCustomPrompt="1"/>
          </p:nvPr>
        </p:nvSpPr>
        <p:spPr>
          <a:xfrm>
            <a:off x="991515" y="4274837"/>
            <a:ext cx="3539664" cy="1533427"/>
          </a:xfrm>
          <a:prstGeom prst="rect">
            <a:avLst/>
          </a:prstGeom>
        </p:spPr>
        <p:txBody>
          <a:bodyPr/>
          <a:lstStyle>
            <a:lvl1pPr marL="0" marR="0" indent="0" algn="l" defTabSz="914165" rtl="0" eaLnBrk="1" fontAlgn="auto" latinLnBrk="0" hangingPunct="1">
              <a:lnSpc>
                <a:spcPct val="90000"/>
              </a:lnSpc>
              <a:spcBef>
                <a:spcPts val="1000"/>
              </a:spcBef>
              <a:spcAft>
                <a:spcPts val="0"/>
              </a:spcAft>
              <a:buClrTx/>
              <a:buSzTx/>
              <a:buFont typeface="Arial" panose="020B0604020202020204" pitchFamily="34" charset="0"/>
              <a:buNone/>
              <a:tabLst/>
              <a:defRPr lang="en-GB" sz="180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marL="0" marR="0" lvl="0" indent="0" algn="l" defTabSz="914165"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solidFill>
                  <a:srgbClr val="91C352"/>
                </a:solidFill>
              </a:rPr>
              <a:t>Name:</a:t>
            </a:r>
            <a:br>
              <a:rPr lang="en-GB">
                <a:solidFill>
                  <a:srgbClr val="91C352"/>
                </a:solidFill>
              </a:rPr>
            </a:br>
            <a:r>
              <a:rPr lang="en-US">
                <a:solidFill>
                  <a:srgbClr val="91C352"/>
                </a:solidFill>
              </a:rPr>
              <a:t>Lisa Ann, </a:t>
            </a:r>
            <a:br>
              <a:rPr lang="en-US">
                <a:solidFill>
                  <a:srgbClr val="91C352"/>
                </a:solidFill>
              </a:rPr>
            </a:br>
            <a:r>
              <a:rPr lang="en-US">
                <a:solidFill>
                  <a:srgbClr val="91C352"/>
                </a:solidFill>
              </a:rPr>
              <a:t>Writer Slash Photographer</a:t>
            </a:r>
            <a:endParaRPr lang="nl-BE">
              <a:solidFill>
                <a:srgbClr val="91C352"/>
              </a:solidFill>
            </a:endParaRPr>
          </a:p>
        </p:txBody>
      </p:sp>
      <p:sp>
        <p:nvSpPr>
          <p:cNvPr id="18" name="Picture Placeholder 17"/>
          <p:cNvSpPr>
            <a:spLocks noGrp="1"/>
          </p:cNvSpPr>
          <p:nvPr>
            <p:ph type="pic" sz="quarter" idx="25"/>
          </p:nvPr>
        </p:nvSpPr>
        <p:spPr>
          <a:xfrm>
            <a:off x="1237397" y="1952175"/>
            <a:ext cx="2127250" cy="2127250"/>
          </a:xfrm>
          <a:prstGeom prst="rect">
            <a:avLst/>
          </a:prstGeom>
        </p:spPr>
        <p:txBody>
          <a:bodyPr/>
          <a:lstStyle/>
          <a:p>
            <a:endParaRPr lang="en-GB"/>
          </a:p>
        </p:txBody>
      </p:sp>
    </p:spTree>
    <p:extLst>
      <p:ext uri="{BB962C8B-B14F-4D97-AF65-F5344CB8AC3E}">
        <p14:creationId xmlns:p14="http://schemas.microsoft.com/office/powerpoint/2010/main" val="299236177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ue Background (Text +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F91E58-6C1B-445A-9AB8-E62C6BBE732C}"/>
              </a:ext>
            </a:extLst>
          </p:cNvPr>
          <p:cNvSpPr/>
          <p:nvPr userDrawn="1"/>
        </p:nvSpPr>
        <p:spPr>
          <a:xfrm>
            <a:off x="296332" y="1515531"/>
            <a:ext cx="11624733" cy="5063067"/>
          </a:xfrm>
          <a:prstGeom prst="rect">
            <a:avLst/>
          </a:prstGeom>
          <a:solidFill>
            <a:srgbClr val="CBDDEE"/>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pic>
        <p:nvPicPr>
          <p:cNvPr id="17" name="Auto_immune_800_530_30FPS">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5905543" y="1899966"/>
            <a:ext cx="5177231" cy="3429915"/>
          </a:xfrm>
          <a:prstGeom prst="rect">
            <a:avLst/>
          </a:prstGeom>
        </p:spPr>
      </p:pic>
      <p:sp>
        <p:nvSpPr>
          <p:cNvPr id="18"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3" name="Picture Placeholder 2"/>
          <p:cNvSpPr>
            <a:spLocks noGrp="1"/>
          </p:cNvSpPr>
          <p:nvPr>
            <p:ph type="pic" sz="quarter" idx="10"/>
          </p:nvPr>
        </p:nvSpPr>
        <p:spPr>
          <a:xfrm>
            <a:off x="6042025" y="2542393"/>
            <a:ext cx="5567589" cy="3768598"/>
          </a:xfrm>
          <a:prstGeom prst="rect">
            <a:avLst/>
          </a:prstGeom>
        </p:spPr>
        <p:txBody>
          <a:bodyPr/>
          <a:lstStyle/>
          <a:p>
            <a:endParaRPr lang="en-GB"/>
          </a:p>
        </p:txBody>
      </p:sp>
      <p:sp>
        <p:nvSpPr>
          <p:cNvPr id="20" name="Content Placeholder 19"/>
          <p:cNvSpPr>
            <a:spLocks noGrp="1"/>
          </p:cNvSpPr>
          <p:nvPr>
            <p:ph sz="quarter" idx="14" hasCustomPrompt="1"/>
          </p:nvPr>
        </p:nvSpPr>
        <p:spPr>
          <a:xfrm>
            <a:off x="1056359" y="2542393"/>
            <a:ext cx="4685143" cy="376859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Tree>
    <p:extLst>
      <p:ext uri="{BB962C8B-B14F-4D97-AF65-F5344CB8AC3E}">
        <p14:creationId xmlns:p14="http://schemas.microsoft.com/office/powerpoint/2010/main" val="89914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repeatCount="indefinite" fill="hold" display="0">
                  <p:stCondLst>
                    <p:cond delay="indefinite"/>
                  </p:stCondLst>
                </p:cTn>
                <p:tgtEl>
                  <p:spTgt spid="17"/>
                </p:tgtEl>
              </p:cMediaNode>
            </p:video>
          </p:childTnLst>
        </p:cTn>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y Background (Text +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F91E58-6C1B-445A-9AB8-E62C6BBE732C}"/>
              </a:ext>
            </a:extLst>
          </p:cNvPr>
          <p:cNvSpPr/>
          <p:nvPr userDrawn="1"/>
        </p:nvSpPr>
        <p:spPr>
          <a:xfrm>
            <a:off x="296332" y="1515531"/>
            <a:ext cx="11624733" cy="5063067"/>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18"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20" name="Content Placeholder 19"/>
          <p:cNvSpPr>
            <a:spLocks noGrp="1"/>
          </p:cNvSpPr>
          <p:nvPr>
            <p:ph sz="quarter" idx="14" hasCustomPrompt="1"/>
          </p:nvPr>
        </p:nvSpPr>
        <p:spPr>
          <a:xfrm>
            <a:off x="1056359" y="2542393"/>
            <a:ext cx="4685143" cy="376859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7" name="Content Placeholder 19"/>
          <p:cNvSpPr>
            <a:spLocks noGrp="1"/>
          </p:cNvSpPr>
          <p:nvPr>
            <p:ph sz="quarter" idx="15" hasCustomPrompt="1"/>
          </p:nvPr>
        </p:nvSpPr>
        <p:spPr>
          <a:xfrm>
            <a:off x="6221630" y="2542393"/>
            <a:ext cx="4685143" cy="376859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Tree>
    <p:extLst>
      <p:ext uri="{BB962C8B-B14F-4D97-AF65-F5344CB8AC3E}">
        <p14:creationId xmlns:p14="http://schemas.microsoft.com/office/powerpoint/2010/main" val="14521697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hart on Gray base">
    <p:spTree>
      <p:nvGrpSpPr>
        <p:cNvPr id="1" name=""/>
        <p:cNvGrpSpPr/>
        <p:nvPr/>
      </p:nvGrpSpPr>
      <p:grpSpPr>
        <a:xfrm>
          <a:off x="0" y="0"/>
          <a:ext cx="0" cy="0"/>
          <a:chOff x="0" y="0"/>
          <a:chExt cx="0" cy="0"/>
        </a:xfrm>
      </p:grpSpPr>
      <p:sp>
        <p:nvSpPr>
          <p:cNvPr id="24" name="Content Placeholder 19"/>
          <p:cNvSpPr>
            <a:spLocks noGrp="1"/>
          </p:cNvSpPr>
          <p:nvPr>
            <p:ph sz="quarter" idx="14" hasCustomPrompt="1"/>
          </p:nvPr>
        </p:nvSpPr>
        <p:spPr>
          <a:xfrm>
            <a:off x="996303" y="1848439"/>
            <a:ext cx="2912758" cy="332771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5" name="Rectangle 4">
            <a:extLst>
              <a:ext uri="{FF2B5EF4-FFF2-40B4-BE49-F238E27FC236}">
                <a16:creationId xmlns:a16="http://schemas.microsoft.com/office/drawing/2014/main" id="{AFF91E58-6C1B-445A-9AB8-E62C6BBE732C}"/>
              </a:ext>
            </a:extLst>
          </p:cNvPr>
          <p:cNvSpPr/>
          <p:nvPr userDrawn="1"/>
        </p:nvSpPr>
        <p:spPr>
          <a:xfrm>
            <a:off x="4168018" y="1600200"/>
            <a:ext cx="7753047" cy="4978398"/>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cxnSp>
        <p:nvCxnSpPr>
          <p:cNvPr id="9" name="Straight Connector 8">
            <a:extLst>
              <a:ext uri="{FF2B5EF4-FFF2-40B4-BE49-F238E27FC236}">
                <a16:creationId xmlns:a16="http://schemas.microsoft.com/office/drawing/2014/main" id="{E7D8C0ED-BCA9-46EF-A3C1-B67D9504704F}"/>
              </a:ext>
            </a:extLst>
          </p:cNvPr>
          <p:cNvCxnSpPr>
            <a:cxnSpLocks/>
          </p:cNvCxnSpPr>
          <p:nvPr userDrawn="1"/>
        </p:nvCxnSpPr>
        <p:spPr>
          <a:xfrm flipV="1">
            <a:off x="4739661" y="6190933"/>
            <a:ext cx="0" cy="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3E9E4291-51B1-44B7-8942-91EB23EC26DB}"/>
              </a:ext>
            </a:extLst>
          </p:cNvPr>
          <p:cNvSpPr txBox="1"/>
          <p:nvPr userDrawn="1"/>
        </p:nvSpPr>
        <p:spPr>
          <a:xfrm>
            <a:off x="5525188" y="5439452"/>
            <a:ext cx="4095438" cy="276999"/>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27272"/>
                </a:solidFill>
                <a:effectLst/>
                <a:uLnTx/>
                <a:uFillTx/>
                <a:latin typeface="Calibri"/>
                <a:ea typeface="+mn-ea"/>
                <a:cs typeface="+mn-cs"/>
              </a:rPr>
              <a:t>Weekly or biweekly maintenance dosing at variable frequency</a:t>
            </a:r>
          </a:p>
        </p:txBody>
      </p:sp>
      <p:pic>
        <p:nvPicPr>
          <p:cNvPr id="15" name="Graphic 22" descr="Man and woman">
            <a:extLst>
              <a:ext uri="{FF2B5EF4-FFF2-40B4-BE49-F238E27FC236}">
                <a16:creationId xmlns:a16="http://schemas.microsoft.com/office/drawing/2014/main" id="{1DDD7EFA-FF2A-412E-BD7D-179A12F5CF67}"/>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74638" y="5716720"/>
            <a:ext cx="568844" cy="568844"/>
          </a:xfrm>
          <a:prstGeom prst="rect">
            <a:avLst/>
          </a:prstGeom>
        </p:spPr>
      </p:pic>
      <p:sp>
        <p:nvSpPr>
          <p:cNvPr id="16" name="TextBox 15">
            <a:extLst>
              <a:ext uri="{FF2B5EF4-FFF2-40B4-BE49-F238E27FC236}">
                <a16:creationId xmlns:a16="http://schemas.microsoft.com/office/drawing/2014/main" id="{5E291D4D-104C-4C04-8D10-641E3512895B}"/>
              </a:ext>
            </a:extLst>
          </p:cNvPr>
          <p:cNvSpPr txBox="1"/>
          <p:nvPr userDrawn="1"/>
        </p:nvSpPr>
        <p:spPr>
          <a:xfrm>
            <a:off x="1391054" y="5855614"/>
            <a:ext cx="887550" cy="523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a-ET" sz="2800" i="0" u="none" strike="noStrike" kern="1200" cap="none" spc="0" normalizeH="0" baseline="0" noProof="0">
                <a:ln>
                  <a:noFill/>
                </a:ln>
                <a:solidFill>
                  <a:schemeClr val="bg1"/>
                </a:solidFill>
                <a:effectLst/>
                <a:uLnTx/>
                <a:uFillTx/>
                <a:latin typeface="Calibri"/>
                <a:ea typeface="+mn-ea"/>
                <a:cs typeface="+mn-cs"/>
              </a:rPr>
              <a:t>23</a:t>
            </a:r>
            <a:endParaRPr kumimoji="0" lang="nl-BE" sz="2800" i="0" u="none" strike="noStrike" kern="1200" cap="none" spc="0" normalizeH="0" baseline="0" noProof="0">
              <a:ln>
                <a:noFill/>
              </a:ln>
              <a:solidFill>
                <a:schemeClr val="bg1"/>
              </a:solidFill>
              <a:effectLst/>
              <a:uLnTx/>
              <a:uFillTx/>
              <a:latin typeface="Calibri"/>
              <a:ea typeface="+mn-ea"/>
              <a:cs typeface="+mn-cs"/>
            </a:endParaRPr>
          </a:p>
        </p:txBody>
      </p:sp>
      <p:sp>
        <p:nvSpPr>
          <p:cNvPr id="23"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26" name="Content Placeholder 19"/>
          <p:cNvSpPr>
            <a:spLocks noGrp="1"/>
          </p:cNvSpPr>
          <p:nvPr>
            <p:ph sz="quarter" idx="15" hasCustomPrompt="1"/>
          </p:nvPr>
        </p:nvSpPr>
        <p:spPr>
          <a:xfrm>
            <a:off x="4816325" y="1886699"/>
            <a:ext cx="6997396" cy="347581"/>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27" name="Content Placeholder 19"/>
          <p:cNvSpPr>
            <a:spLocks noGrp="1"/>
          </p:cNvSpPr>
          <p:nvPr>
            <p:ph sz="quarter" idx="16" hasCustomPrompt="1"/>
          </p:nvPr>
        </p:nvSpPr>
        <p:spPr>
          <a:xfrm>
            <a:off x="5494712" y="5827351"/>
            <a:ext cx="5755674" cy="723630"/>
          </a:xfrm>
          <a:prstGeom prst="rect">
            <a:avLst/>
          </a:prstGeom>
        </p:spPr>
        <p:txBody>
          <a:bodyPr/>
          <a:lstStyle>
            <a:lvl1pPr marL="0" indent="0">
              <a:buFontTx/>
              <a:buNone/>
              <a:defRPr sz="10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3" name="Chart Placeholder 2"/>
          <p:cNvSpPr>
            <a:spLocks noGrp="1"/>
          </p:cNvSpPr>
          <p:nvPr>
            <p:ph type="chart" sz="quarter" idx="17"/>
          </p:nvPr>
        </p:nvSpPr>
        <p:spPr>
          <a:xfrm>
            <a:off x="4868863" y="2506663"/>
            <a:ext cx="6545262" cy="2792412"/>
          </a:xfrm>
          <a:prstGeom prst="rect">
            <a:avLst/>
          </a:prstGeom>
        </p:spPr>
        <p:txBody>
          <a:bodyPr/>
          <a:lstStyle/>
          <a:p>
            <a:endParaRPr lang="en-GB"/>
          </a:p>
        </p:txBody>
      </p:sp>
    </p:spTree>
    <p:extLst>
      <p:ext uri="{BB962C8B-B14F-4D97-AF65-F5344CB8AC3E}">
        <p14:creationId xmlns:p14="http://schemas.microsoft.com/office/powerpoint/2010/main" val="34376874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hank You Pag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22243"/>
          <a:stretch/>
        </p:blipFill>
        <p:spPr>
          <a:xfrm>
            <a:off x="296331" y="490511"/>
            <a:ext cx="11624734" cy="5072088"/>
          </a:xfrm>
          <a:prstGeom prst="rect">
            <a:avLst/>
          </a:prstGeom>
        </p:spPr>
      </p:pic>
      <p:sp>
        <p:nvSpPr>
          <p:cNvPr id="7" name="Titel 37"/>
          <p:cNvSpPr txBox="1">
            <a:spLocks/>
          </p:cNvSpPr>
          <p:nvPr userDrawn="1"/>
        </p:nvSpPr>
        <p:spPr>
          <a:xfrm>
            <a:off x="2267619" y="2925155"/>
            <a:ext cx="7656762" cy="1131079"/>
          </a:xfrm>
          <a:prstGeom prst="rect">
            <a:avLst/>
          </a:prstGeom>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500">
                <a:solidFill>
                  <a:srgbClr val="185985"/>
                </a:solidFill>
                <a:latin typeface="Exo 2" panose="00000500000000000000" pitchFamily="50" charset="0"/>
              </a:rPr>
              <a:t>Thank You</a:t>
            </a:r>
            <a:endParaRPr lang="en-BE" sz="7500">
              <a:solidFill>
                <a:srgbClr val="185985"/>
              </a:solidFill>
              <a:latin typeface="Exo 2" panose="00000500000000000000" pitchFamily="50" charset="0"/>
            </a:endParaRPr>
          </a:p>
        </p:txBody>
      </p:sp>
      <p:sp>
        <p:nvSpPr>
          <p:cNvPr id="10" name="Content Placeholder 19"/>
          <p:cNvSpPr>
            <a:spLocks noGrp="1"/>
          </p:cNvSpPr>
          <p:nvPr>
            <p:ph sz="quarter" idx="14" hasCustomPrompt="1"/>
          </p:nvPr>
        </p:nvSpPr>
        <p:spPr>
          <a:xfrm>
            <a:off x="6108698" y="5774880"/>
            <a:ext cx="3099837" cy="754734"/>
          </a:xfrm>
          <a:prstGeom prst="rect">
            <a:avLst/>
          </a:prstGeom>
        </p:spPr>
        <p:txBody>
          <a:bodyPr/>
          <a:lstStyle>
            <a:lvl1pPr marL="0" indent="0">
              <a:lnSpc>
                <a:spcPct val="100000"/>
              </a:lnSpc>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Tree>
    <p:extLst>
      <p:ext uri="{BB962C8B-B14F-4D97-AF65-F5344CB8AC3E}">
        <p14:creationId xmlns:p14="http://schemas.microsoft.com/office/powerpoint/2010/main" val="202764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ontentslide Technology">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a:xfrm>
            <a:off x="431371" y="111606"/>
            <a:ext cx="8928100" cy="666750"/>
          </a:xfrm>
          <a:prstGeom prst="rect">
            <a:avLst/>
          </a:prstGeom>
        </p:spPr>
        <p:txBody>
          <a:bodyPr anchor="b"/>
          <a:lstStyle>
            <a:lvl1pPr marL="0" indent="0">
              <a:buNone/>
              <a:defRPr sz="2400" b="1">
                <a:solidFill>
                  <a:srgbClr val="003A69"/>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Rechthoek 7"/>
          <p:cNvSpPr/>
          <p:nvPr userDrawn="1"/>
        </p:nvSpPr>
        <p:spPr>
          <a:xfrm>
            <a:off x="0" y="6741368"/>
            <a:ext cx="12192000" cy="144016"/>
          </a:xfrm>
          <a:prstGeom prst="rect">
            <a:avLst/>
          </a:prstGeom>
          <a:gradFill>
            <a:gsLst>
              <a:gs pos="0">
                <a:srgbClr val="003A69"/>
              </a:gs>
              <a:gs pos="100000">
                <a:srgbClr val="2A6EB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nl-BE" sz="1800">
              <a:solidFill>
                <a:prstClr val="white"/>
              </a:solidFill>
            </a:endParaRPr>
          </a:p>
        </p:txBody>
      </p:sp>
      <p:sp>
        <p:nvSpPr>
          <p:cNvPr id="12" name="Slide Number Placeholder 5"/>
          <p:cNvSpPr>
            <a:spLocks noGrp="1"/>
          </p:cNvSpPr>
          <p:nvPr>
            <p:ph type="sldNum" sz="quarter" idx="4"/>
          </p:nvPr>
        </p:nvSpPr>
        <p:spPr>
          <a:xfrm>
            <a:off x="11280576" y="6309321"/>
            <a:ext cx="74529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A854B7-DD3D-E64B-AC8F-128B40607D67}" type="slidenum">
              <a:rPr lang="en-US" smtClean="0"/>
              <a:t>‹#›</a:t>
            </a:fld>
            <a:endParaRPr lang="en-US"/>
          </a:p>
        </p:txBody>
      </p:sp>
    </p:spTree>
    <p:extLst>
      <p:ext uri="{BB962C8B-B14F-4D97-AF65-F5344CB8AC3E}">
        <p14:creationId xmlns:p14="http://schemas.microsoft.com/office/powerpoint/2010/main" val="389340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EF0C-03F6-4C4E-8CD3-9BC78D3EFAC3}"/>
              </a:ext>
            </a:extLst>
          </p:cNvPr>
          <p:cNvSpPr>
            <a:spLocks noGrp="1"/>
          </p:cNvSpPr>
          <p:nvPr>
            <p:ph type="title"/>
          </p:nvPr>
        </p:nvSpPr>
        <p:spPr>
          <a:xfrm>
            <a:off x="655320" y="0"/>
            <a:ext cx="9609268" cy="772997"/>
          </a:xfrm>
          <a:prstGeom prst="rect">
            <a:avLst/>
          </a:prstGeom>
        </p:spPr>
        <p:txBody>
          <a:bodyPr/>
          <a:lstStyle/>
          <a:p>
            <a:r>
              <a:rPr lang="en-US"/>
              <a:t>Click to edit Master title style</a:t>
            </a:r>
            <a:endParaRPr lang="en-GB"/>
          </a:p>
        </p:txBody>
      </p:sp>
      <p:sp>
        <p:nvSpPr>
          <p:cNvPr id="4" name="Slide Number Placeholder 3">
            <a:extLst>
              <a:ext uri="{FF2B5EF4-FFF2-40B4-BE49-F238E27FC236}">
                <a16:creationId xmlns:a16="http://schemas.microsoft.com/office/drawing/2014/main" id="{5FA7DA4F-0DB8-4613-9555-9440298D7861}"/>
              </a:ext>
            </a:extLst>
          </p:cNvPr>
          <p:cNvSpPr>
            <a:spLocks noGrp="1"/>
          </p:cNvSpPr>
          <p:nvPr>
            <p:ph type="sldNum" sz="quarter" idx="11"/>
          </p:nvPr>
        </p:nvSpPr>
        <p:spPr/>
        <p:txBody>
          <a:bodyPr anchor="t" anchorCtr="0"/>
          <a:lstStyle/>
          <a:p>
            <a:fld id="{F72CE451-38B6-4970-B200-7962877A3A8C}" type="slidenum">
              <a:rPr lang="en-US" smtClean="0"/>
              <a:pPr/>
              <a:t>‹#›</a:t>
            </a:fld>
            <a:endParaRPr lang="en-US"/>
          </a:p>
        </p:txBody>
      </p:sp>
      <p:sp>
        <p:nvSpPr>
          <p:cNvPr id="8" name="Text Placeholder 7">
            <a:extLst>
              <a:ext uri="{FF2B5EF4-FFF2-40B4-BE49-F238E27FC236}">
                <a16:creationId xmlns:a16="http://schemas.microsoft.com/office/drawing/2014/main" id="{6AA8D96B-7CEE-4B99-8613-A90C0F072F5F}"/>
              </a:ext>
            </a:extLst>
          </p:cNvPr>
          <p:cNvSpPr>
            <a:spLocks noGrp="1"/>
          </p:cNvSpPr>
          <p:nvPr>
            <p:ph type="body" sz="quarter" idx="12"/>
          </p:nvPr>
        </p:nvSpPr>
        <p:spPr>
          <a:xfrm>
            <a:off x="647700" y="1149349"/>
            <a:ext cx="10934700" cy="472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1D88956E-B51E-4BAE-9790-4BF17ECFE4AE}"/>
              </a:ext>
            </a:extLst>
          </p:cNvPr>
          <p:cNvSpPr>
            <a:spLocks noGrp="1"/>
          </p:cNvSpPr>
          <p:nvPr>
            <p:ph type="body" sz="quarter" idx="13" hasCustomPrompt="1"/>
          </p:nvPr>
        </p:nvSpPr>
        <p:spPr>
          <a:xfrm>
            <a:off x="655638" y="6313619"/>
            <a:ext cx="10934700" cy="388839"/>
          </a:xfrm>
          <a:prstGeom prst="rect">
            <a:avLst/>
          </a:prstGeom>
        </p:spPr>
        <p:txBody>
          <a:bodyPr tIns="0"/>
          <a:lstStyle>
            <a:lvl1pPr marL="0" indent="0">
              <a:spcBef>
                <a:spcPts val="0"/>
              </a:spcBef>
              <a:buNone/>
              <a:defRPr sz="1000">
                <a:solidFill>
                  <a:schemeClr val="accent4">
                    <a:lumMod val="50000"/>
                  </a:schemeClr>
                </a:solidFill>
              </a:defRPr>
            </a:lvl1pPr>
          </a:lstStyle>
          <a:p>
            <a:pPr lvl="0"/>
            <a:r>
              <a:rPr lang="en-US"/>
              <a:t>Insert footer content</a:t>
            </a:r>
            <a:endParaRPr lang="en-GB"/>
          </a:p>
        </p:txBody>
      </p:sp>
    </p:spTree>
    <p:extLst>
      <p:ext uri="{BB962C8B-B14F-4D97-AF65-F5344CB8AC3E}">
        <p14:creationId xmlns:p14="http://schemas.microsoft.com/office/powerpoint/2010/main" val="40509806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A7DA4F-0DB8-4613-9555-9440298D7861}"/>
              </a:ext>
            </a:extLst>
          </p:cNvPr>
          <p:cNvSpPr>
            <a:spLocks noGrp="1"/>
          </p:cNvSpPr>
          <p:nvPr>
            <p:ph type="sldNum" sz="quarter" idx="11"/>
          </p:nvPr>
        </p:nvSpPr>
        <p:spPr/>
        <p:txBody>
          <a:bodyPr/>
          <a:lstStyle/>
          <a:p>
            <a:fld id="{F72CE451-38B6-4970-B200-7962877A3A8C}" type="slidenum">
              <a:rPr lang="en-US" smtClean="0"/>
              <a:pPr/>
              <a:t>‹#›</a:t>
            </a:fld>
            <a:endParaRPr lang="en-US"/>
          </a:p>
        </p:txBody>
      </p:sp>
      <p:sp>
        <p:nvSpPr>
          <p:cNvPr id="5" name="Rechthoek 7">
            <a:extLst>
              <a:ext uri="{FF2B5EF4-FFF2-40B4-BE49-F238E27FC236}">
                <a16:creationId xmlns:a16="http://schemas.microsoft.com/office/drawing/2014/main" id="{074349BE-0F07-4A37-809C-E22A3267C9BE}"/>
              </a:ext>
            </a:extLst>
          </p:cNvPr>
          <p:cNvSpPr/>
          <p:nvPr userDrawn="1"/>
        </p:nvSpPr>
        <p:spPr>
          <a:xfrm>
            <a:off x="0" y="6761212"/>
            <a:ext cx="12192000" cy="967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endParaRPr lang="nl-BE" sz="1800">
              <a:solidFill>
                <a:prstClr val="white"/>
              </a:solidFill>
            </a:endParaRPr>
          </a:p>
        </p:txBody>
      </p:sp>
    </p:spTree>
    <p:extLst>
      <p:ext uri="{BB962C8B-B14F-4D97-AF65-F5344CB8AC3E}">
        <p14:creationId xmlns:p14="http://schemas.microsoft.com/office/powerpoint/2010/main" val="1519563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Background (Text +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F91E58-6C1B-445A-9AB8-E62C6BBE732C}"/>
              </a:ext>
            </a:extLst>
          </p:cNvPr>
          <p:cNvSpPr/>
          <p:nvPr userDrawn="1"/>
        </p:nvSpPr>
        <p:spPr>
          <a:xfrm>
            <a:off x="296332" y="1515531"/>
            <a:ext cx="11624733" cy="5063067"/>
          </a:xfrm>
          <a:prstGeom prst="rect">
            <a:avLst/>
          </a:prstGeom>
          <a:solidFill>
            <a:srgbClr val="CBDDEE"/>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pic>
        <p:nvPicPr>
          <p:cNvPr id="17" name="Auto_immune_800_530_30FPS">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5905543" y="1899966"/>
            <a:ext cx="5177231" cy="3429915"/>
          </a:xfrm>
          <a:prstGeom prst="rect">
            <a:avLst/>
          </a:prstGeom>
        </p:spPr>
      </p:pic>
      <p:sp>
        <p:nvSpPr>
          <p:cNvPr id="18"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3" name="Picture Placeholder 2"/>
          <p:cNvSpPr>
            <a:spLocks noGrp="1"/>
          </p:cNvSpPr>
          <p:nvPr>
            <p:ph type="pic" sz="quarter" idx="10"/>
          </p:nvPr>
        </p:nvSpPr>
        <p:spPr>
          <a:xfrm>
            <a:off x="6042025" y="2542393"/>
            <a:ext cx="5567589" cy="3768598"/>
          </a:xfrm>
          <a:prstGeom prst="rect">
            <a:avLst/>
          </a:prstGeom>
        </p:spPr>
        <p:txBody>
          <a:bodyPr/>
          <a:lstStyle/>
          <a:p>
            <a:r>
              <a:rPr lang="en-US"/>
              <a:t>Click icon to add picture</a:t>
            </a:r>
            <a:endParaRPr lang="en-GB"/>
          </a:p>
        </p:txBody>
      </p:sp>
      <p:sp>
        <p:nvSpPr>
          <p:cNvPr id="20" name="Content Placeholder 19"/>
          <p:cNvSpPr>
            <a:spLocks noGrp="1"/>
          </p:cNvSpPr>
          <p:nvPr>
            <p:ph sz="quarter" idx="14" hasCustomPrompt="1"/>
          </p:nvPr>
        </p:nvSpPr>
        <p:spPr>
          <a:xfrm>
            <a:off x="1056359" y="2542393"/>
            <a:ext cx="4685143" cy="376859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7" name="Slide Number Placeholder 5">
            <a:extLst>
              <a:ext uri="{FF2B5EF4-FFF2-40B4-BE49-F238E27FC236}">
                <a16:creationId xmlns:a16="http://schemas.microsoft.com/office/drawing/2014/main" id="{C9B7B09D-BD2F-4B41-8C4E-CE9E5801F68E}"/>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
        <p:nvSpPr>
          <p:cNvPr id="9" name="TextBox 8">
            <a:extLst>
              <a:ext uri="{FF2B5EF4-FFF2-40B4-BE49-F238E27FC236}">
                <a16:creationId xmlns:a16="http://schemas.microsoft.com/office/drawing/2014/main" id="{1923A979-96CB-4AD4-8E33-4EE674326649}"/>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381240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repeatCount="indefinite" fill="hold" display="0">
                  <p:stCondLst>
                    <p:cond delay="indefinite"/>
                  </p:stCondLst>
                </p:cTn>
                <p:tgtEl>
                  <p:spTgt spid="17"/>
                </p:tgtEl>
              </p:cMediaNode>
            </p:video>
          </p:childTnLst>
        </p:cTn>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19"/>
          <p:cNvSpPr>
            <a:spLocks noGrp="1"/>
          </p:cNvSpPr>
          <p:nvPr>
            <p:ph sz="quarter" idx="14" hasCustomPrompt="1"/>
          </p:nvPr>
        </p:nvSpPr>
        <p:spPr>
          <a:xfrm>
            <a:off x="1066800" y="1828800"/>
            <a:ext cx="10744200" cy="4571999"/>
          </a:xfrm>
          <a:prstGeom prst="rect">
            <a:avLst/>
          </a:prstGeom>
        </p:spPr>
        <p:txBody>
          <a:bodyPr lIns="0" tIns="0" rIns="0" bIns="0"/>
          <a:lstStyle>
            <a:lvl1pPr marL="0" indent="0">
              <a:lnSpc>
                <a:spcPct val="100000"/>
              </a:lnSpc>
              <a:spcBef>
                <a:spcPts val="1200"/>
              </a:spcBef>
              <a:buFontTx/>
              <a:buNone/>
              <a:defRPr sz="1600" baseline="0">
                <a:solidFill>
                  <a:schemeClr val="tx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a:t>
            </a:r>
          </a:p>
        </p:txBody>
      </p:sp>
      <p:sp>
        <p:nvSpPr>
          <p:cNvPr id="2" name="Title 1">
            <a:extLst>
              <a:ext uri="{FF2B5EF4-FFF2-40B4-BE49-F238E27FC236}">
                <a16:creationId xmlns:a16="http://schemas.microsoft.com/office/drawing/2014/main" id="{C8DE7AB2-9494-9A44-98E5-FBD6ED033FBE}"/>
              </a:ext>
            </a:extLst>
          </p:cNvPr>
          <p:cNvSpPr>
            <a:spLocks noGrp="1"/>
          </p:cNvSpPr>
          <p:nvPr>
            <p:ph type="title"/>
          </p:nvPr>
        </p:nvSpPr>
        <p:spPr>
          <a:xfrm>
            <a:off x="1066800" y="484632"/>
            <a:ext cx="8305800" cy="843528"/>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04F5E67B-3CC0-6543-801C-2848DFA1C92B}"/>
              </a:ext>
            </a:extLst>
          </p:cNvPr>
          <p:cNvSpPr>
            <a:spLocks noGrp="1"/>
          </p:cNvSpPr>
          <p:nvPr>
            <p:ph type="sldNum" sz="quarter" idx="15"/>
          </p:nvPr>
        </p:nvSpPr>
        <p:spPr/>
        <p:txBody>
          <a:bodyPr/>
          <a:lstStyle/>
          <a:p>
            <a:fld id="{A374A46B-A859-492E-B897-35239A00EDAD}" type="slidenum">
              <a:rPr lang="en-GB" smtClean="0"/>
              <a:pPr/>
              <a:t>‹#›</a:t>
            </a:fld>
            <a:endParaRPr lang="en-GB"/>
          </a:p>
        </p:txBody>
      </p:sp>
    </p:spTree>
    <p:extLst>
      <p:ext uri="{BB962C8B-B14F-4D97-AF65-F5344CB8AC3E}">
        <p14:creationId xmlns:p14="http://schemas.microsoft.com/office/powerpoint/2010/main" val="1068761112"/>
      </p:ext>
    </p:extLst>
  </p:cSld>
  <p:clrMapOvr>
    <a:masterClrMapping/>
  </p:clrMapOvr>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3" name="Title 2">
            <a:extLst>
              <a:ext uri="{FF2B5EF4-FFF2-40B4-BE49-F238E27FC236}">
                <a16:creationId xmlns:a16="http://schemas.microsoft.com/office/drawing/2014/main" id="{2B8D6A8E-8C96-A541-8B81-9EE698D01FBA}"/>
              </a:ext>
            </a:extLst>
          </p:cNvPr>
          <p:cNvSpPr>
            <a:spLocks noGrp="1"/>
          </p:cNvSpPr>
          <p:nvPr>
            <p:ph type="title"/>
          </p:nvPr>
        </p:nvSpPr>
        <p:spPr>
          <a:xfrm>
            <a:off x="1066800" y="484632"/>
            <a:ext cx="8305800" cy="843528"/>
          </a:xfrm>
          <a:prstGeom prst="rect">
            <a:avLst/>
          </a:prstGeom>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E3089971-8803-4144-97AF-312454E452F1}"/>
              </a:ext>
            </a:extLst>
          </p:cNvPr>
          <p:cNvSpPr>
            <a:spLocks noGrp="1"/>
          </p:cNvSpPr>
          <p:nvPr>
            <p:ph type="sldNum" sz="quarter" idx="10"/>
          </p:nvPr>
        </p:nvSpPr>
        <p:spPr/>
        <p:txBody>
          <a:bodyPr/>
          <a:lstStyle/>
          <a:p>
            <a:fld id="{A374A46B-A859-492E-B897-35239A00EDAD}" type="slidenum">
              <a:rPr lang="en-GB" smtClean="0"/>
              <a:pPr/>
              <a:t>‹#›</a:t>
            </a:fld>
            <a:endParaRPr lang="en-GB"/>
          </a:p>
        </p:txBody>
      </p:sp>
    </p:spTree>
    <p:extLst>
      <p:ext uri="{BB962C8B-B14F-4D97-AF65-F5344CB8AC3E}">
        <p14:creationId xmlns:p14="http://schemas.microsoft.com/office/powerpoint/2010/main" val="25135526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Logo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5B1B76-A957-584B-8A45-08E507240CEB}"/>
              </a:ext>
            </a:extLst>
          </p:cNvPr>
          <p:cNvSpPr>
            <a:spLocks noGrp="1"/>
          </p:cNvSpPr>
          <p:nvPr>
            <p:ph type="sldNum" sz="quarter" idx="10"/>
          </p:nvPr>
        </p:nvSpPr>
        <p:spPr/>
        <p:txBody>
          <a:bodyPr/>
          <a:lstStyle/>
          <a:p>
            <a:fld id="{A374A46B-A859-492E-B897-35239A00EDAD}" type="slidenum">
              <a:rPr lang="en-GB" smtClean="0"/>
              <a:pPr/>
              <a:t>‹#›</a:t>
            </a:fld>
            <a:endParaRPr lang="en-GB"/>
          </a:p>
        </p:txBody>
      </p:sp>
    </p:spTree>
    <p:extLst>
      <p:ext uri="{BB962C8B-B14F-4D97-AF65-F5344CB8AC3E}">
        <p14:creationId xmlns:p14="http://schemas.microsoft.com/office/powerpoint/2010/main" val="71033379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an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F91E58-6C1B-445A-9AB8-E62C6BBE732C}"/>
              </a:ext>
            </a:extLst>
          </p:cNvPr>
          <p:cNvSpPr/>
          <p:nvPr userDrawn="1"/>
        </p:nvSpPr>
        <p:spPr>
          <a:xfrm>
            <a:off x="381001" y="1828800"/>
            <a:ext cx="11430000" cy="4572000"/>
          </a:xfrm>
          <a:prstGeom prst="rect">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20" name="Content Placeholder 19"/>
          <p:cNvSpPr>
            <a:spLocks noGrp="1"/>
          </p:cNvSpPr>
          <p:nvPr>
            <p:ph sz="quarter" idx="14" hasCustomPrompt="1"/>
          </p:nvPr>
        </p:nvSpPr>
        <p:spPr>
          <a:xfrm>
            <a:off x="1066800" y="2171700"/>
            <a:ext cx="10058400" cy="3886200"/>
          </a:xfrm>
          <a:prstGeom prst="rect">
            <a:avLst/>
          </a:prstGeom>
        </p:spPr>
        <p:txBody>
          <a:bodyPr lIns="0" tIns="0" rIns="0" bIns="0"/>
          <a:lstStyle>
            <a:lvl1pPr marL="0" indent="0">
              <a:lnSpc>
                <a:spcPct val="100000"/>
              </a:lnSpc>
              <a:spcBef>
                <a:spcPts val="1200"/>
              </a:spcBef>
              <a:buFontTx/>
              <a:buNone/>
              <a:defRPr sz="1600" baseline="0">
                <a:solidFill>
                  <a:schemeClr val="tx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3" name="Title 2">
            <a:extLst>
              <a:ext uri="{FF2B5EF4-FFF2-40B4-BE49-F238E27FC236}">
                <a16:creationId xmlns:a16="http://schemas.microsoft.com/office/drawing/2014/main" id="{BA8A6B5B-452C-3846-8FD6-A7A86A98EB20}"/>
              </a:ext>
            </a:extLst>
          </p:cNvPr>
          <p:cNvSpPr>
            <a:spLocks noGrp="1"/>
          </p:cNvSpPr>
          <p:nvPr>
            <p:ph type="title"/>
          </p:nvPr>
        </p:nvSpPr>
        <p:spPr>
          <a:xfrm>
            <a:off x="1066800" y="484632"/>
            <a:ext cx="8305800" cy="843528"/>
          </a:xfrm>
          <a:prstGeom prst="rect">
            <a:avLst/>
          </a:prstGeom>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85BB487C-F8B0-5446-9BA4-BF19248E341A}"/>
              </a:ext>
            </a:extLst>
          </p:cNvPr>
          <p:cNvSpPr>
            <a:spLocks noGrp="1"/>
          </p:cNvSpPr>
          <p:nvPr>
            <p:ph type="sldNum" sz="quarter" idx="15"/>
          </p:nvPr>
        </p:nvSpPr>
        <p:spPr/>
        <p:txBody>
          <a:bodyPr/>
          <a:lstStyle/>
          <a:p>
            <a:fld id="{A374A46B-A859-492E-B897-35239A00EDAD}" type="slidenum">
              <a:rPr lang="en-GB" smtClean="0"/>
              <a:pPr/>
              <a:t>‹#›</a:t>
            </a:fld>
            <a:endParaRPr lang="en-GB"/>
          </a:p>
        </p:txBody>
      </p:sp>
    </p:spTree>
    <p:extLst>
      <p:ext uri="{BB962C8B-B14F-4D97-AF65-F5344CB8AC3E}">
        <p14:creationId xmlns:p14="http://schemas.microsoft.com/office/powerpoint/2010/main" val="205306559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atient image_Eri">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D74592D-7068-1640-9D3D-5B7368931D8B}"/>
              </a:ext>
            </a:extLst>
          </p:cNvPr>
          <p:cNvSpPr/>
          <p:nvPr userDrawn="1"/>
        </p:nvSpPr>
        <p:spPr>
          <a:xfrm>
            <a:off x="381000" y="1828800"/>
            <a:ext cx="11430000" cy="4572000"/>
          </a:xfrm>
          <a:prstGeom prst="rect">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endParaRPr lang="en-US" sz="3200" b="1">
              <a:solidFill>
                <a:srgbClr val="727272"/>
              </a:solidFill>
            </a:endParaRPr>
          </a:p>
        </p:txBody>
      </p:sp>
      <p:pic>
        <p:nvPicPr>
          <p:cNvPr id="7" name="Picture 6">
            <a:extLst>
              <a:ext uri="{FF2B5EF4-FFF2-40B4-BE49-F238E27FC236}">
                <a16:creationId xmlns:a16="http://schemas.microsoft.com/office/drawing/2014/main" id="{DF32D3C8-2819-D944-A81F-AC8EFAA57B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1000" y="1828800"/>
            <a:ext cx="7242048" cy="4572000"/>
          </a:xfrm>
          <a:prstGeom prst="rect">
            <a:avLst/>
          </a:prstGeom>
        </p:spPr>
      </p:pic>
      <p:sp>
        <p:nvSpPr>
          <p:cNvPr id="19" name="TextBox 18">
            <a:extLst>
              <a:ext uri="{FF2B5EF4-FFF2-40B4-BE49-F238E27FC236}">
                <a16:creationId xmlns:a16="http://schemas.microsoft.com/office/drawing/2014/main" id="{BE9A6408-0179-2D49-9E58-AB05166A719F}"/>
              </a:ext>
            </a:extLst>
          </p:cNvPr>
          <p:cNvSpPr txBox="1"/>
          <p:nvPr userDrawn="1"/>
        </p:nvSpPr>
        <p:spPr>
          <a:xfrm>
            <a:off x="1066799" y="2171700"/>
            <a:ext cx="1447801" cy="1284967"/>
          </a:xfrm>
          <a:prstGeom prst="rect">
            <a:avLst/>
          </a:prstGeom>
          <a:noFill/>
          <a:effectLst/>
        </p:spPr>
        <p:txBody>
          <a:bodyPr vert="horz" wrap="square" lIns="0" tIns="0" rIns="0" bIns="0" rtlCol="0" anchor="t" anchorCtr="0">
            <a:spAutoFit/>
          </a:bodyPr>
          <a:lstStyle/>
          <a:p>
            <a:pPr>
              <a:lnSpc>
                <a:spcPct val="100000"/>
              </a:lnSpc>
              <a:spcBef>
                <a:spcPts val="300"/>
              </a:spcBef>
            </a:pPr>
            <a:r>
              <a:rPr lang="en-US" sz="1600" b="1" i="0" kern="1200">
                <a:solidFill>
                  <a:schemeClr val="tx2"/>
                </a:solidFill>
                <a:effectLst/>
                <a:latin typeface="+mn-lt"/>
                <a:ea typeface="+mn-ea"/>
                <a:cs typeface="+mn-cs"/>
              </a:rPr>
              <a:t>Eri Abdiel</a:t>
            </a:r>
          </a:p>
          <a:p>
            <a:pPr>
              <a:lnSpc>
                <a:spcPct val="100000"/>
              </a:lnSpc>
              <a:spcBef>
                <a:spcPts val="300"/>
              </a:spcBef>
            </a:pPr>
            <a:r>
              <a:rPr lang="en-US" sz="1200" b="1" i="0" kern="1200">
                <a:solidFill>
                  <a:schemeClr val="tx2"/>
                </a:solidFill>
                <a:effectLst/>
                <a:latin typeface="+mn-lt"/>
                <a:ea typeface="+mn-ea"/>
                <a:cs typeface="+mn-cs"/>
              </a:rPr>
              <a:t>Railroad inspector</a:t>
            </a:r>
            <a:br>
              <a:rPr lang="en-US" sz="1200" b="1" i="0" kern="1200">
                <a:solidFill>
                  <a:schemeClr val="tx2"/>
                </a:solidFill>
                <a:effectLst/>
                <a:latin typeface="+mn-lt"/>
                <a:ea typeface="+mn-ea"/>
                <a:cs typeface="+mn-cs"/>
              </a:rPr>
            </a:br>
            <a:r>
              <a:rPr lang="en-US" sz="1200" b="1" i="0" kern="1200">
                <a:solidFill>
                  <a:schemeClr val="tx2"/>
                </a:solidFill>
                <a:effectLst/>
                <a:latin typeface="+mn-lt"/>
                <a:ea typeface="+mn-ea"/>
                <a:cs typeface="+mn-cs"/>
              </a:rPr>
              <a:t> and father of six</a:t>
            </a: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200" b="1" i="0" kern="1200">
                <a:solidFill>
                  <a:schemeClr val="tx2"/>
                </a:solidFill>
                <a:effectLst/>
                <a:latin typeface="+mn-lt"/>
                <a:ea typeface="+mn-ea"/>
                <a:cs typeface="+mn-cs"/>
              </a:rPr>
              <a:t>Living with </a:t>
            </a:r>
            <a:br>
              <a:rPr lang="en-US" sz="1200" b="1" i="0" kern="1200">
                <a:solidFill>
                  <a:schemeClr val="tx2"/>
                </a:solidFill>
                <a:effectLst/>
                <a:latin typeface="+mn-lt"/>
                <a:ea typeface="+mn-ea"/>
                <a:cs typeface="+mn-cs"/>
              </a:rPr>
            </a:br>
            <a:r>
              <a:rPr lang="en-US" sz="1200" b="1" i="0" kern="1200">
                <a:solidFill>
                  <a:schemeClr val="tx2"/>
                </a:solidFill>
                <a:effectLst/>
                <a:latin typeface="+mn-lt"/>
                <a:ea typeface="+mn-ea"/>
                <a:cs typeface="+mn-cs"/>
              </a:rPr>
              <a:t>myasthenia gravis</a:t>
            </a:r>
          </a:p>
          <a:p>
            <a:pPr marL="0" marR="0" lvl="0" indent="0" algn="l" defTabSz="914400" rtl="0" eaLnBrk="1" fontAlgn="auto" latinLnBrk="0" hangingPunct="1">
              <a:lnSpc>
                <a:spcPct val="100000"/>
              </a:lnSpc>
              <a:spcBef>
                <a:spcPts val="300"/>
              </a:spcBef>
              <a:spcAft>
                <a:spcPts val="0"/>
              </a:spcAft>
              <a:buClrTx/>
              <a:buSzTx/>
              <a:buFontTx/>
              <a:buNone/>
              <a:tabLst/>
              <a:defRPr/>
            </a:pPr>
            <a:endParaRPr lang="en-US" sz="1200" b="1" i="0" kern="1200">
              <a:solidFill>
                <a:schemeClr val="tx2"/>
              </a:solidFill>
              <a:effectLst/>
              <a:latin typeface="+mn-lt"/>
              <a:ea typeface="+mn-ea"/>
              <a:cs typeface="+mn-cs"/>
            </a:endParaRPr>
          </a:p>
        </p:txBody>
      </p:sp>
      <p:sp>
        <p:nvSpPr>
          <p:cNvPr id="2" name="Title 1">
            <a:extLst>
              <a:ext uri="{FF2B5EF4-FFF2-40B4-BE49-F238E27FC236}">
                <a16:creationId xmlns:a16="http://schemas.microsoft.com/office/drawing/2014/main" id="{0A785772-5213-6846-9EB1-37246D1E0EF4}"/>
              </a:ext>
            </a:extLst>
          </p:cNvPr>
          <p:cNvSpPr>
            <a:spLocks noGrp="1"/>
          </p:cNvSpPr>
          <p:nvPr>
            <p:ph type="title"/>
          </p:nvPr>
        </p:nvSpPr>
        <p:spPr>
          <a:xfrm>
            <a:off x="1066800" y="484632"/>
            <a:ext cx="8305800" cy="843528"/>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B246190-C045-5C4C-8E24-FBA531C5D39D}"/>
              </a:ext>
            </a:extLst>
          </p:cNvPr>
          <p:cNvSpPr>
            <a:spLocks noGrp="1"/>
          </p:cNvSpPr>
          <p:nvPr>
            <p:ph type="body" sz="quarter" idx="11"/>
          </p:nvPr>
        </p:nvSpPr>
        <p:spPr>
          <a:xfrm>
            <a:off x="8077200" y="2171700"/>
            <a:ext cx="3390900" cy="3886200"/>
          </a:xfrm>
          <a:prstGeom prst="rect">
            <a:avLst/>
          </a:prstGeom>
        </p:spPr>
        <p:txBody>
          <a:bodyPr lIns="0" tIns="0" rIns="0" bIns="0"/>
          <a:lstStyle>
            <a:lvl1pPr marL="0" indent="0">
              <a:lnSpc>
                <a:spcPct val="100000"/>
              </a:lnSpc>
              <a:spcBef>
                <a:spcPts val="1200"/>
              </a:spcBef>
              <a:buNone/>
              <a:defRPr sz="16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Slide Number Placeholder 4">
            <a:extLst>
              <a:ext uri="{FF2B5EF4-FFF2-40B4-BE49-F238E27FC236}">
                <a16:creationId xmlns:a16="http://schemas.microsoft.com/office/drawing/2014/main" id="{432D35C7-44D0-424C-9BC8-F76089411017}"/>
              </a:ext>
            </a:extLst>
          </p:cNvPr>
          <p:cNvSpPr>
            <a:spLocks noGrp="1"/>
          </p:cNvSpPr>
          <p:nvPr>
            <p:ph type="sldNum" sz="quarter" idx="12"/>
          </p:nvPr>
        </p:nvSpPr>
        <p:spPr/>
        <p:txBody>
          <a:bodyPr/>
          <a:lstStyle/>
          <a:p>
            <a:fld id="{A374A46B-A859-492E-B897-35239A00EDAD}" type="slidenum">
              <a:rPr lang="en-GB" smtClean="0"/>
              <a:pPr/>
              <a:t>‹#›</a:t>
            </a:fld>
            <a:endParaRPr lang="en-GB"/>
          </a:p>
        </p:txBody>
      </p:sp>
    </p:spTree>
    <p:extLst>
      <p:ext uri="{BB962C8B-B14F-4D97-AF65-F5344CB8AC3E}">
        <p14:creationId xmlns:p14="http://schemas.microsoft.com/office/powerpoint/2010/main" val="198148091"/>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E39CD-9B93-44AA-8AD8-EA56A3490E13}"/>
              </a:ext>
            </a:extLst>
          </p:cNvPr>
          <p:cNvSpPr>
            <a:spLocks noGrp="1"/>
          </p:cNvSpPr>
          <p:nvPr>
            <p:ph type="title"/>
          </p:nvPr>
        </p:nvSpPr>
        <p:spPr>
          <a:xfrm>
            <a:off x="1066800" y="484632"/>
            <a:ext cx="8305800" cy="843528"/>
          </a:xfrm>
          <a:prstGeom prst="rect">
            <a:avLst/>
          </a:prstGeo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8A69BA74-A622-4ED1-9638-8B1C3CAEACE1}"/>
              </a:ext>
            </a:extLst>
          </p:cNvPr>
          <p:cNvSpPr>
            <a:spLocks noGrp="1"/>
          </p:cNvSpPr>
          <p:nvPr>
            <p:ph type="sldNum" sz="quarter" idx="10"/>
          </p:nvPr>
        </p:nvSpPr>
        <p:spPr/>
        <p:txBody>
          <a:bodyPr/>
          <a:lstStyle/>
          <a:p>
            <a:fld id="{A374A46B-A859-492E-B897-35239A00EDAD}" type="slidenum">
              <a:rPr lang="en-GB" smtClean="0"/>
              <a:pPr/>
              <a:t>‹#›</a:t>
            </a:fld>
            <a:endParaRPr lang="en-GB"/>
          </a:p>
        </p:txBody>
      </p:sp>
    </p:spTree>
    <p:extLst>
      <p:ext uri="{BB962C8B-B14F-4D97-AF65-F5344CB8AC3E}">
        <p14:creationId xmlns:p14="http://schemas.microsoft.com/office/powerpoint/2010/main" val="21709427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atient image_Lisa Ann">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D74592D-7068-1640-9D3D-5B7368931D8B}"/>
              </a:ext>
            </a:extLst>
          </p:cNvPr>
          <p:cNvSpPr/>
          <p:nvPr userDrawn="1"/>
        </p:nvSpPr>
        <p:spPr>
          <a:xfrm>
            <a:off x="381000" y="1828800"/>
            <a:ext cx="11430000" cy="4572000"/>
          </a:xfrm>
          <a:prstGeom prst="rect">
            <a:avLst/>
          </a:prstGeom>
          <a:solidFill>
            <a:schemeClr val="accent5"/>
          </a:solidFill>
          <a:ln>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endParaRPr lang="en-US" sz="3200" b="1">
              <a:solidFill>
                <a:srgbClr val="727272"/>
              </a:solidFill>
            </a:endParaRPr>
          </a:p>
        </p:txBody>
      </p:sp>
      <p:pic>
        <p:nvPicPr>
          <p:cNvPr id="6" name="Picture 5">
            <a:extLst>
              <a:ext uri="{FF2B5EF4-FFF2-40B4-BE49-F238E27FC236}">
                <a16:creationId xmlns:a16="http://schemas.microsoft.com/office/drawing/2014/main" id="{0373E580-B12E-344E-B147-EDBC320F019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1000" y="1828801"/>
            <a:ext cx="7242048" cy="4572000"/>
          </a:xfrm>
          <a:prstGeom prst="rect">
            <a:avLst/>
          </a:prstGeom>
        </p:spPr>
      </p:pic>
      <p:sp>
        <p:nvSpPr>
          <p:cNvPr id="2" name="Title 1">
            <a:extLst>
              <a:ext uri="{FF2B5EF4-FFF2-40B4-BE49-F238E27FC236}">
                <a16:creationId xmlns:a16="http://schemas.microsoft.com/office/drawing/2014/main" id="{0A785772-5213-6846-9EB1-37246D1E0EF4}"/>
              </a:ext>
            </a:extLst>
          </p:cNvPr>
          <p:cNvSpPr>
            <a:spLocks noGrp="1"/>
          </p:cNvSpPr>
          <p:nvPr>
            <p:ph type="title"/>
          </p:nvPr>
        </p:nvSpPr>
        <p:spPr>
          <a:xfrm>
            <a:off x="1066800" y="484632"/>
            <a:ext cx="8305800" cy="843528"/>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B246190-C045-5C4C-8E24-FBA531C5D39D}"/>
              </a:ext>
            </a:extLst>
          </p:cNvPr>
          <p:cNvSpPr>
            <a:spLocks noGrp="1"/>
          </p:cNvSpPr>
          <p:nvPr>
            <p:ph type="body" sz="quarter" idx="11"/>
          </p:nvPr>
        </p:nvSpPr>
        <p:spPr>
          <a:xfrm>
            <a:off x="8077200" y="2171700"/>
            <a:ext cx="3390900" cy="3886200"/>
          </a:xfrm>
          <a:prstGeom prst="rect">
            <a:avLst/>
          </a:prstGeom>
        </p:spPr>
        <p:txBody>
          <a:bodyPr lIns="0" tIns="0" rIns="0" bIns="0"/>
          <a:lstStyle>
            <a:lvl1pPr marL="0" indent="0">
              <a:lnSpc>
                <a:spcPct val="100000"/>
              </a:lnSpc>
              <a:spcBef>
                <a:spcPts val="1200"/>
              </a:spcBef>
              <a:buNone/>
              <a:defRPr sz="16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Box 18">
            <a:extLst>
              <a:ext uri="{FF2B5EF4-FFF2-40B4-BE49-F238E27FC236}">
                <a16:creationId xmlns:a16="http://schemas.microsoft.com/office/drawing/2014/main" id="{BE9A6408-0179-2D49-9E58-AB05166A719F}"/>
              </a:ext>
            </a:extLst>
          </p:cNvPr>
          <p:cNvSpPr txBox="1"/>
          <p:nvPr userDrawn="1"/>
        </p:nvSpPr>
        <p:spPr>
          <a:xfrm>
            <a:off x="1066799" y="2171700"/>
            <a:ext cx="1447801" cy="1100301"/>
          </a:xfrm>
          <a:prstGeom prst="rect">
            <a:avLst/>
          </a:prstGeom>
          <a:noFill/>
          <a:effectLst/>
        </p:spPr>
        <p:txBody>
          <a:bodyPr vert="horz" wrap="square" lIns="0" tIns="0" rIns="0" bIns="0" rtlCol="0" anchor="t" anchorCtr="0">
            <a:spAutoFit/>
          </a:bodyPr>
          <a:lstStyle/>
          <a:p>
            <a:pPr>
              <a:lnSpc>
                <a:spcPct val="100000"/>
              </a:lnSpc>
              <a:spcBef>
                <a:spcPts val="300"/>
              </a:spcBef>
            </a:pPr>
            <a:r>
              <a:rPr lang="en-US" sz="1600" b="1" i="0" kern="1200">
                <a:solidFill>
                  <a:schemeClr val="bg1"/>
                </a:solidFill>
                <a:effectLst/>
                <a:latin typeface="+mn-lt"/>
                <a:ea typeface="+mn-ea"/>
                <a:cs typeface="+mn-cs"/>
              </a:rPr>
              <a:t>Lisa Ann</a:t>
            </a:r>
          </a:p>
          <a:p>
            <a:pPr>
              <a:lnSpc>
                <a:spcPct val="100000"/>
              </a:lnSpc>
              <a:spcBef>
                <a:spcPts val="300"/>
              </a:spcBef>
            </a:pPr>
            <a:r>
              <a:rPr lang="en-US" sz="1200" b="1" i="0" kern="1200">
                <a:solidFill>
                  <a:schemeClr val="bg1"/>
                </a:solidFill>
                <a:effectLst/>
                <a:latin typeface="+mn-lt"/>
                <a:ea typeface="+mn-ea"/>
                <a:cs typeface="+mn-cs"/>
              </a:rPr>
              <a:t>Motorcycle enthusiast</a:t>
            </a:r>
          </a:p>
          <a:p>
            <a:pPr marL="0" marR="0" lvl="0" indent="0" algn="l" defTabSz="914400" rtl="0" eaLnBrk="1" fontAlgn="auto" latinLnBrk="0" hangingPunct="1">
              <a:lnSpc>
                <a:spcPct val="100000"/>
              </a:lnSpc>
              <a:spcBef>
                <a:spcPts val="300"/>
              </a:spcBef>
              <a:spcAft>
                <a:spcPts val="0"/>
              </a:spcAft>
              <a:buClrTx/>
              <a:buSzTx/>
              <a:buFontTx/>
              <a:buNone/>
              <a:tabLst/>
              <a:defRPr/>
            </a:pPr>
            <a:r>
              <a:rPr lang="en-US" sz="1200" b="1" i="0" kern="1200">
                <a:solidFill>
                  <a:schemeClr val="bg1"/>
                </a:solidFill>
                <a:effectLst/>
                <a:latin typeface="+mn-lt"/>
                <a:ea typeface="+mn-ea"/>
                <a:cs typeface="+mn-cs"/>
              </a:rPr>
              <a:t>Living with </a:t>
            </a:r>
            <a:br>
              <a:rPr lang="en-US" sz="1200" b="1" i="0" kern="1200">
                <a:solidFill>
                  <a:schemeClr val="bg1"/>
                </a:solidFill>
                <a:effectLst/>
                <a:latin typeface="+mn-lt"/>
                <a:ea typeface="+mn-ea"/>
                <a:cs typeface="+mn-cs"/>
              </a:rPr>
            </a:br>
            <a:r>
              <a:rPr lang="en-US" sz="1200" b="1" i="0" kern="1200">
                <a:solidFill>
                  <a:schemeClr val="bg1"/>
                </a:solidFill>
                <a:effectLst/>
                <a:latin typeface="+mn-lt"/>
                <a:ea typeface="+mn-ea"/>
                <a:cs typeface="+mn-cs"/>
              </a:rPr>
              <a:t>pemphigus vulgaris</a:t>
            </a:r>
          </a:p>
          <a:p>
            <a:pPr marL="0" marR="0" lvl="0" indent="0" algn="l" defTabSz="914400" rtl="0" eaLnBrk="1" fontAlgn="auto" latinLnBrk="0" hangingPunct="1">
              <a:lnSpc>
                <a:spcPct val="100000"/>
              </a:lnSpc>
              <a:spcBef>
                <a:spcPts val="300"/>
              </a:spcBef>
              <a:spcAft>
                <a:spcPts val="0"/>
              </a:spcAft>
              <a:buClrTx/>
              <a:buSzTx/>
              <a:buFontTx/>
              <a:buNone/>
              <a:tabLst/>
              <a:defRPr/>
            </a:pPr>
            <a:endParaRPr lang="en-US" sz="1200" b="1" i="0" kern="1200">
              <a:solidFill>
                <a:schemeClr val="bg1"/>
              </a:solidFill>
              <a:effectLst/>
              <a:latin typeface="+mn-lt"/>
              <a:ea typeface="+mn-ea"/>
              <a:cs typeface="+mn-cs"/>
            </a:endParaRPr>
          </a:p>
        </p:txBody>
      </p:sp>
      <p:sp>
        <p:nvSpPr>
          <p:cNvPr id="3" name="Slide Number Placeholder 2">
            <a:extLst>
              <a:ext uri="{FF2B5EF4-FFF2-40B4-BE49-F238E27FC236}">
                <a16:creationId xmlns:a16="http://schemas.microsoft.com/office/drawing/2014/main" id="{BACF7DF0-5EAA-8442-A4CC-EC5B1D83701D}"/>
              </a:ext>
            </a:extLst>
          </p:cNvPr>
          <p:cNvSpPr>
            <a:spLocks noGrp="1"/>
          </p:cNvSpPr>
          <p:nvPr>
            <p:ph type="sldNum" sz="quarter" idx="12"/>
          </p:nvPr>
        </p:nvSpPr>
        <p:spPr/>
        <p:txBody>
          <a:bodyPr/>
          <a:lstStyle/>
          <a:p>
            <a:fld id="{A374A46B-A859-492E-B897-35239A00EDAD}" type="slidenum">
              <a:rPr lang="en-GB" smtClean="0"/>
              <a:pPr/>
              <a:t>‹#›</a:t>
            </a:fld>
            <a:endParaRPr lang="en-GB"/>
          </a:p>
        </p:txBody>
      </p:sp>
    </p:spTree>
    <p:extLst>
      <p:ext uri="{BB962C8B-B14F-4D97-AF65-F5344CB8AC3E}">
        <p14:creationId xmlns:p14="http://schemas.microsoft.com/office/powerpoint/2010/main" val="206400511"/>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16007"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5" name="Content Placeholder 19"/>
          <p:cNvSpPr>
            <a:spLocks noGrp="1"/>
          </p:cNvSpPr>
          <p:nvPr>
            <p:ph sz="quarter" idx="14" hasCustomPrompt="1"/>
          </p:nvPr>
        </p:nvSpPr>
        <p:spPr>
          <a:xfrm>
            <a:off x="1016006" y="1944163"/>
            <a:ext cx="10405829" cy="435133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a:t>
            </a:r>
          </a:p>
        </p:txBody>
      </p:sp>
      <p:sp>
        <p:nvSpPr>
          <p:cNvPr id="4" name="Slide Number Placeholder 5">
            <a:extLst>
              <a:ext uri="{FF2B5EF4-FFF2-40B4-BE49-F238E27FC236}">
                <a16:creationId xmlns:a16="http://schemas.microsoft.com/office/drawing/2014/main" id="{9693B1E0-43B0-A841-871A-F3AF77A4D7E5}"/>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88920378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16007"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3" name="Slide Number Placeholder 5">
            <a:extLst>
              <a:ext uri="{FF2B5EF4-FFF2-40B4-BE49-F238E27FC236}">
                <a16:creationId xmlns:a16="http://schemas.microsoft.com/office/drawing/2014/main" id="{A56EF9BE-9E4E-D34C-AAB8-154D733DFFFA}"/>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200054223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Logo Only">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4AD0D49-213E-E04F-994B-2B33827E8ACE}"/>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148787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ey Background (Text +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F91E58-6C1B-445A-9AB8-E62C6BBE732C}"/>
              </a:ext>
            </a:extLst>
          </p:cNvPr>
          <p:cNvSpPr/>
          <p:nvPr userDrawn="1"/>
        </p:nvSpPr>
        <p:spPr>
          <a:xfrm>
            <a:off x="296332" y="1515531"/>
            <a:ext cx="11624733" cy="5063067"/>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18"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20" name="Content Placeholder 19"/>
          <p:cNvSpPr>
            <a:spLocks noGrp="1"/>
          </p:cNvSpPr>
          <p:nvPr>
            <p:ph sz="quarter" idx="14" hasCustomPrompt="1"/>
          </p:nvPr>
        </p:nvSpPr>
        <p:spPr>
          <a:xfrm>
            <a:off x="1056359" y="2542393"/>
            <a:ext cx="4685143" cy="376859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7" name="Content Placeholder 19"/>
          <p:cNvSpPr>
            <a:spLocks noGrp="1"/>
          </p:cNvSpPr>
          <p:nvPr>
            <p:ph sz="quarter" idx="15" hasCustomPrompt="1"/>
          </p:nvPr>
        </p:nvSpPr>
        <p:spPr>
          <a:xfrm>
            <a:off x="6221630" y="2542393"/>
            <a:ext cx="4685143" cy="376859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6" name="Slide Number Placeholder 5">
            <a:extLst>
              <a:ext uri="{FF2B5EF4-FFF2-40B4-BE49-F238E27FC236}">
                <a16:creationId xmlns:a16="http://schemas.microsoft.com/office/drawing/2014/main" id="{06FC0E9A-2B35-434B-9CEE-5BA8669FFAE8}"/>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
        <p:nvSpPr>
          <p:cNvPr id="9" name="TextBox 8">
            <a:extLst>
              <a:ext uri="{FF2B5EF4-FFF2-40B4-BE49-F238E27FC236}">
                <a16:creationId xmlns:a16="http://schemas.microsoft.com/office/drawing/2014/main" id="{16C6EB6C-3495-40D9-9302-CCDC663D1455}"/>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146898863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91E58-6C1B-445A-9AB8-E62C6BBE732C}"/>
              </a:ext>
            </a:extLst>
          </p:cNvPr>
          <p:cNvSpPr/>
          <p:nvPr userDrawn="1"/>
        </p:nvSpPr>
        <p:spPr>
          <a:xfrm>
            <a:off x="283634" y="1904696"/>
            <a:ext cx="11624733" cy="4682067"/>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4" name="Rounded Rectangle 79">
            <a:extLst>
              <a:ext uri="{FF2B5EF4-FFF2-40B4-BE49-F238E27FC236}">
                <a16:creationId xmlns:a16="http://schemas.microsoft.com/office/drawing/2014/main" id="{D13AEBEB-2BE2-4CC2-A281-1F63550BA702}"/>
              </a:ext>
            </a:extLst>
          </p:cNvPr>
          <p:cNvSpPr/>
          <p:nvPr userDrawn="1"/>
        </p:nvSpPr>
        <p:spPr>
          <a:xfrm>
            <a:off x="1074352" y="5232094"/>
            <a:ext cx="2077062" cy="431820"/>
          </a:xfrm>
          <a:prstGeom prst="roundRect">
            <a:avLst>
              <a:gd name="adj" fmla="val 50000"/>
            </a:avLst>
          </a:prstGeom>
          <a:solidFill>
            <a:srgbClr val="91C352"/>
          </a:solidFill>
          <a:effectLst/>
        </p:spPr>
        <p:txBody>
          <a:bodyPr wrap="square" rtlCol="0" anchor="ctr">
            <a:noAutofit/>
          </a:bodyPr>
          <a:lstStyle/>
          <a:p>
            <a:pPr algn="ctr" defTabSz="685624">
              <a:defRPr/>
            </a:pPr>
            <a:endParaRPr lang="nl-BE" sz="1400">
              <a:solidFill>
                <a:prstClr val="white"/>
              </a:solidFill>
            </a:endParaRPr>
          </a:p>
        </p:txBody>
      </p:sp>
      <p:sp>
        <p:nvSpPr>
          <p:cNvPr id="7"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20" name="Content Placeholder 19"/>
          <p:cNvSpPr>
            <a:spLocks noGrp="1"/>
          </p:cNvSpPr>
          <p:nvPr>
            <p:ph sz="quarter" idx="13" hasCustomPrompt="1"/>
          </p:nvPr>
        </p:nvSpPr>
        <p:spPr>
          <a:xfrm>
            <a:off x="991515" y="3906985"/>
            <a:ext cx="4682868" cy="354958"/>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name</a:t>
            </a:r>
          </a:p>
        </p:txBody>
      </p:sp>
      <p:sp>
        <p:nvSpPr>
          <p:cNvPr id="24" name="Content Placeholder 19"/>
          <p:cNvSpPr>
            <a:spLocks noGrp="1"/>
          </p:cNvSpPr>
          <p:nvPr>
            <p:ph sz="quarter" idx="14" hasCustomPrompt="1"/>
          </p:nvPr>
        </p:nvSpPr>
        <p:spPr>
          <a:xfrm>
            <a:off x="991515" y="4323930"/>
            <a:ext cx="4682868" cy="754734"/>
          </a:xfrm>
          <a:prstGeom prst="rect">
            <a:avLst/>
          </a:prstGeom>
        </p:spPr>
        <p:txBody>
          <a:bodyPr/>
          <a:lstStyle>
            <a:lvl1pPr marL="0" indent="0">
              <a:buFontTx/>
              <a:buNone/>
              <a:defRPr sz="18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5" name="Content Placeholder 19"/>
          <p:cNvSpPr>
            <a:spLocks noGrp="1"/>
          </p:cNvSpPr>
          <p:nvPr>
            <p:ph sz="quarter" idx="16" hasCustomPrompt="1"/>
          </p:nvPr>
        </p:nvSpPr>
        <p:spPr>
          <a:xfrm>
            <a:off x="1370586" y="5281885"/>
            <a:ext cx="1621036" cy="311738"/>
          </a:xfrm>
          <a:prstGeom prst="rect">
            <a:avLst/>
          </a:prstGeom>
        </p:spPr>
        <p:txBody>
          <a:bodyPr/>
          <a:lstStyle>
            <a:lvl1pPr marL="0" indent="0">
              <a:buFontTx/>
              <a:buNone/>
              <a:defRPr sz="20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2020 </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2593" r="27537"/>
          <a:stretch/>
        </p:blipFill>
        <p:spPr>
          <a:xfrm>
            <a:off x="6550701" y="1895979"/>
            <a:ext cx="5344963" cy="4682620"/>
          </a:xfrm>
          <a:prstGeom prst="rect">
            <a:avLst/>
          </a:prstGeom>
        </p:spPr>
      </p:pic>
      <p:sp>
        <p:nvSpPr>
          <p:cNvPr id="13" name="Picture Placeholder 26"/>
          <p:cNvSpPr>
            <a:spLocks noGrp="1"/>
          </p:cNvSpPr>
          <p:nvPr>
            <p:ph type="pic" sz="quarter" idx="17"/>
          </p:nvPr>
        </p:nvSpPr>
        <p:spPr>
          <a:xfrm>
            <a:off x="6529914" y="1895979"/>
            <a:ext cx="5365750" cy="4681538"/>
          </a:xfrm>
          <a:prstGeom prst="rect">
            <a:avLst/>
          </a:prstGeom>
        </p:spPr>
        <p:txBody>
          <a:bodyPr/>
          <a:lstStyle>
            <a:lvl1pPr marL="0" indent="0">
              <a:buNone/>
              <a:defRPr/>
            </a:lvl1pPr>
          </a:lstStyle>
          <a:p>
            <a:r>
              <a:rPr lang="en-US"/>
              <a:t>Click icon to add picture</a:t>
            </a:r>
            <a:endParaRPr lang="en-GB"/>
          </a:p>
        </p:txBody>
      </p:sp>
      <p:sp>
        <p:nvSpPr>
          <p:cNvPr id="11" name="Slide Number Placeholder 5">
            <a:extLst>
              <a:ext uri="{FF2B5EF4-FFF2-40B4-BE49-F238E27FC236}">
                <a16:creationId xmlns:a16="http://schemas.microsoft.com/office/drawing/2014/main" id="{78118673-6F9A-9A43-998C-45380A5BAFB2}"/>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159616482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Forward-Looking Statements">
    <p:spTree>
      <p:nvGrpSpPr>
        <p:cNvPr id="1" name=""/>
        <p:cNvGrpSpPr/>
        <p:nvPr/>
      </p:nvGrpSpPr>
      <p:grpSpPr>
        <a:xfrm>
          <a:off x="0" y="0"/>
          <a:ext cx="0" cy="0"/>
          <a:chOff x="0" y="0"/>
          <a:chExt cx="0" cy="0"/>
        </a:xfrm>
      </p:grpSpPr>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18" name="Rectangle 17">
            <a:extLst>
              <a:ext uri="{FF2B5EF4-FFF2-40B4-BE49-F238E27FC236}">
                <a16:creationId xmlns:a16="http://schemas.microsoft.com/office/drawing/2014/main" id="{AFF91E58-6C1B-445A-9AB8-E62C6BBE732C}"/>
              </a:ext>
            </a:extLst>
          </p:cNvPr>
          <p:cNvSpPr/>
          <p:nvPr userDrawn="1"/>
        </p:nvSpPr>
        <p:spPr>
          <a:xfrm>
            <a:off x="283634" y="1210734"/>
            <a:ext cx="11624733" cy="5367866"/>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22" name="Tijdelijke aanduiding voor tekst 3"/>
          <p:cNvSpPr txBox="1">
            <a:spLocks/>
          </p:cNvSpPr>
          <p:nvPr userDrawn="1"/>
        </p:nvSpPr>
        <p:spPr>
          <a:xfrm>
            <a:off x="836082" y="3171115"/>
            <a:ext cx="10367433" cy="3272018"/>
          </a:xfrm>
          <a:prstGeom prst="rect">
            <a:avLst/>
          </a:prstGeom>
        </p:spPr>
        <p:txBody>
          <a:bodyPr vert="horz" lIns="274320" tIns="45720" rIns="91440" bIns="45720" numCol="2"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727272"/>
                </a:solidFill>
              </a:rPr>
              <a:t>Safe Harbor: Certain statements contained in this presentation, other than present and historical facts and conditions independently verifiable at the date hereof, may constitute forward-looking statements. Examples of such forward-looking statements include those regarding our investigational product candidates and preclinical studies and clinical trials, and the status, plans, timing of expected data readouts and related presentations and related results thereof, including the design of our trials and the availability of data from them, the timing and achievement of our product candidate development activities, our ability to obtain regulatory approval of our product candidates, the expected size of the markets for our </a:t>
            </a:r>
            <a:r>
              <a:rPr lang="en-US" sz="1000" err="1">
                <a:solidFill>
                  <a:srgbClr val="727272"/>
                </a:solidFill>
              </a:rPr>
              <a:t>prouct</a:t>
            </a:r>
            <a:r>
              <a:rPr lang="en-US" sz="1000">
                <a:solidFill>
                  <a:srgbClr val="727272"/>
                </a:solidFill>
              </a:rPr>
              <a:t> candidates, future results of operations and financial positions, including potential milestones, business strategy, plans and our objectives for future operations. When used in this presentation, the words “anticipate,” “believe,” “can,” “could,” “estimate,” “expect,” “intend,” “is designed to,” “may,” “might,” “will,” “plan,” “potential,” “predict,” “objective,” “should,” or the negative of these and similar expressions identify forward-looking statements. Such statements, based as they are on the current analysis and expectations of management, inherently involve numerous risks and uncertainties, known and unknown, many of which are beyond the Company’s control. Such risks include, but are not limited to: the impact of general economic conditions, general conditions in the biopharmaceutical industries, changes in the global and regional regulatory environments in the jurisdictions in which the Company does or plans to do business, market volatility, fluctuations in costs and changes to the competitive environment. Consequently, actual future results may differ materially from the anticipated results expressed in the forward-looking statements. In the case of forward-looking statements regarding investigational product candidates and continuing further development efforts, specific risks which could cause actual results to differ materially from the Company’s current analysis and expectations include: failure to demonstrate the safety, tolerability and efficacy of our product candidates; final and quality controlled verification of data and the related analyses; the expense and uncertainty of obtaining regulatory approval, including from the U.S. Food and Drug Administration and European Medicines Agency; the possibility of having to conduct additional clinical trials; our ability to obtain and maintain intellectual property protection for our product candidates; and our reliance on third parties such as our licensors and collaboration partners regarding our suite of technologies and product candidates. Further, even if regulatory approval is obtained, biopharmaceutical products are generally subject to stringent on-going governmental regulation, challenges in gaining market acceptance and competition. These statements are also subject to a number of material risks and uncertainties that are described in the Company’s filings with the U.S. Securities and Exchange Commission (“SEC”), </a:t>
            </a:r>
            <a:r>
              <a:rPr lang="en-GB" sz="1000">
                <a:solidFill>
                  <a:srgbClr val="727272"/>
                </a:solidFill>
              </a:rPr>
              <a:t>including in </a:t>
            </a:r>
            <a:r>
              <a:rPr lang="en-GB" sz="1000" err="1">
                <a:solidFill>
                  <a:srgbClr val="727272"/>
                </a:solidFill>
              </a:rPr>
              <a:t>argenx’s</a:t>
            </a:r>
            <a:r>
              <a:rPr lang="en-GB" sz="1000">
                <a:solidFill>
                  <a:srgbClr val="727272"/>
                </a:solidFill>
              </a:rPr>
              <a:t> most recent annual report on Form 20-F filed with the SEC as well as subsequent filings and reports filed by </a:t>
            </a:r>
            <a:r>
              <a:rPr lang="en-GB" sz="1000" err="1">
                <a:solidFill>
                  <a:srgbClr val="727272"/>
                </a:solidFill>
              </a:rPr>
              <a:t>argenx</a:t>
            </a:r>
            <a:r>
              <a:rPr lang="en-GB" sz="1000">
                <a:solidFill>
                  <a:srgbClr val="727272"/>
                </a:solidFill>
              </a:rPr>
              <a:t> with the SEC</a:t>
            </a:r>
            <a:r>
              <a:rPr lang="en-US" sz="1000">
                <a:solidFill>
                  <a:srgbClr val="727272"/>
                </a:solidFill>
              </a:rPr>
              <a:t>. The reader should not place undue reliance on any forward-looking statements included in this presentation. These statements speak only as of the date made and the Company is under no obligation and disavows any obligation to update or revise such statements as a result of any event, circumstances or otherwise, unless required by applicable legislation.</a:t>
            </a:r>
          </a:p>
        </p:txBody>
      </p:sp>
      <p:sp>
        <p:nvSpPr>
          <p:cNvPr id="26" name="Tijdelijke aanduiding voor tekst 3"/>
          <p:cNvSpPr txBox="1">
            <a:spLocks/>
          </p:cNvSpPr>
          <p:nvPr userDrawn="1"/>
        </p:nvSpPr>
        <p:spPr>
          <a:xfrm>
            <a:off x="836082" y="2209799"/>
            <a:ext cx="10367433" cy="1187623"/>
          </a:xfrm>
          <a:prstGeom prst="rect">
            <a:avLst/>
          </a:prstGeom>
        </p:spPr>
        <p:txBody>
          <a:bodyPr vert="horz" lIns="274320" tIns="45720" rIns="91440" bIns="45720" numCol="1"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solidFill>
                  <a:srgbClr val="727272"/>
                </a:solidFill>
              </a:rPr>
              <a:t>This presentation has been prepared by </a:t>
            </a:r>
            <a:r>
              <a:rPr lang="en-GB" sz="1000" err="1">
                <a:solidFill>
                  <a:srgbClr val="727272"/>
                </a:solidFill>
              </a:rPr>
              <a:t>argenx</a:t>
            </a:r>
            <a:r>
              <a:rPr lang="en-GB" sz="1000">
                <a:solidFill>
                  <a:srgbClr val="727272"/>
                </a:solidFill>
              </a:rPr>
              <a:t> se (“</a:t>
            </a:r>
            <a:r>
              <a:rPr lang="en-GB" sz="1000" err="1">
                <a:solidFill>
                  <a:srgbClr val="727272"/>
                </a:solidFill>
              </a:rPr>
              <a:t>argenx</a:t>
            </a:r>
            <a:r>
              <a:rPr lang="en-GB" sz="1000">
                <a:solidFill>
                  <a:srgbClr val="727272"/>
                </a:solidFill>
              </a:rPr>
              <a:t>” or the “company”) for informational purposes only and not for any other purpose. Nothing contained in this presentation is, or should be construed as, a recommendation, promise or representation by the presenter or the company or any director, employee, agent, or adviser of the company. This presentation does not purport to be all-inclusive or to contain all of the information you may desire. This presentation also contains estimates and other statistical data made by independent parties and by us relating to market size and growth and other data about our industry. This data involves a number of assumptions and limitations, and you are cautioned not to give undue weight to such estimates.</a:t>
            </a:r>
          </a:p>
        </p:txBody>
      </p:sp>
      <p:sp>
        <p:nvSpPr>
          <p:cNvPr id="29" name="Titel 37"/>
          <p:cNvSpPr txBox="1">
            <a:spLocks/>
          </p:cNvSpPr>
          <p:nvPr userDrawn="1"/>
        </p:nvSpPr>
        <p:spPr>
          <a:xfrm>
            <a:off x="996157" y="504060"/>
            <a:ext cx="8418769" cy="480131"/>
          </a:xfrm>
          <a:prstGeom prst="rect">
            <a:avLst/>
          </a:prstGeom>
          <a:effectLst/>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a:solidFill>
                  <a:srgbClr val="82B941"/>
                </a:solidFill>
                <a:latin typeface="Exo 2" panose="00000500000000000000" pitchFamily="50" charset="0"/>
              </a:rPr>
              <a:t>Forward-Looking Statements</a:t>
            </a:r>
          </a:p>
        </p:txBody>
      </p:sp>
      <p:pic>
        <p:nvPicPr>
          <p:cNvPr id="2" name="Picture 1">
            <a:extLst>
              <a:ext uri="{FF2B5EF4-FFF2-40B4-BE49-F238E27FC236}">
                <a16:creationId xmlns:a16="http://schemas.microsoft.com/office/drawing/2014/main" id="{219DEDEA-30B8-494A-8989-9BA7066F51B8}"/>
              </a:ext>
            </a:extLst>
          </p:cNvPr>
          <p:cNvPicPr>
            <a:picLocks noChangeAspect="1"/>
          </p:cNvPicPr>
          <p:nvPr userDrawn="1"/>
        </p:nvPicPr>
        <p:blipFill>
          <a:blip r:embed="rId2"/>
          <a:stretch>
            <a:fillRect/>
          </a:stretch>
        </p:blipFill>
        <p:spPr>
          <a:xfrm>
            <a:off x="564357" y="1278291"/>
            <a:ext cx="863600" cy="901700"/>
          </a:xfrm>
          <a:prstGeom prst="rect">
            <a:avLst/>
          </a:prstGeom>
        </p:spPr>
      </p:pic>
      <p:sp>
        <p:nvSpPr>
          <p:cNvPr id="9" name="Slide Number Placeholder 5">
            <a:extLst>
              <a:ext uri="{FF2B5EF4-FFF2-40B4-BE49-F238E27FC236}">
                <a16:creationId xmlns:a16="http://schemas.microsoft.com/office/drawing/2014/main" id="{5181FEF0-AAB7-094D-9699-4934400496A5}"/>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4010667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8" name="Rectangle: Rounded Corners 18">
            <a:extLst>
              <a:ext uri="{FF2B5EF4-FFF2-40B4-BE49-F238E27FC236}">
                <a16:creationId xmlns:a16="http://schemas.microsoft.com/office/drawing/2014/main" id="{688882ED-E7FE-4ADA-BF34-9F153D29320F}"/>
              </a:ext>
            </a:extLst>
          </p:cNvPr>
          <p:cNvSpPr/>
          <p:nvPr userDrawn="1"/>
        </p:nvSpPr>
        <p:spPr>
          <a:xfrm>
            <a:off x="1957265" y="1712258"/>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9" name="Rectangle: Rounded Corners 18">
            <a:extLst>
              <a:ext uri="{FF2B5EF4-FFF2-40B4-BE49-F238E27FC236}">
                <a16:creationId xmlns:a16="http://schemas.microsoft.com/office/drawing/2014/main" id="{688882ED-E7FE-4ADA-BF34-9F153D29320F}"/>
              </a:ext>
            </a:extLst>
          </p:cNvPr>
          <p:cNvSpPr/>
          <p:nvPr userDrawn="1"/>
        </p:nvSpPr>
        <p:spPr>
          <a:xfrm>
            <a:off x="1975783" y="2460974"/>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0" name="Rectangle: Rounded Corners 18">
            <a:extLst>
              <a:ext uri="{FF2B5EF4-FFF2-40B4-BE49-F238E27FC236}">
                <a16:creationId xmlns:a16="http://schemas.microsoft.com/office/drawing/2014/main" id="{688882ED-E7FE-4ADA-BF34-9F153D29320F}"/>
              </a:ext>
            </a:extLst>
          </p:cNvPr>
          <p:cNvSpPr/>
          <p:nvPr userDrawn="1"/>
        </p:nvSpPr>
        <p:spPr>
          <a:xfrm>
            <a:off x="1959307" y="3223292"/>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1" name="Rectangle: Rounded Corners 18">
            <a:extLst>
              <a:ext uri="{FF2B5EF4-FFF2-40B4-BE49-F238E27FC236}">
                <a16:creationId xmlns:a16="http://schemas.microsoft.com/office/drawing/2014/main" id="{688882ED-E7FE-4ADA-BF34-9F153D29320F}"/>
              </a:ext>
            </a:extLst>
          </p:cNvPr>
          <p:cNvSpPr/>
          <p:nvPr userDrawn="1"/>
        </p:nvSpPr>
        <p:spPr>
          <a:xfrm>
            <a:off x="1969587" y="3983176"/>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2" name="Rectangle: Rounded Corners 18">
            <a:extLst>
              <a:ext uri="{FF2B5EF4-FFF2-40B4-BE49-F238E27FC236}">
                <a16:creationId xmlns:a16="http://schemas.microsoft.com/office/drawing/2014/main" id="{688882ED-E7FE-4ADA-BF34-9F153D29320F}"/>
              </a:ext>
            </a:extLst>
          </p:cNvPr>
          <p:cNvSpPr/>
          <p:nvPr userDrawn="1"/>
        </p:nvSpPr>
        <p:spPr>
          <a:xfrm>
            <a:off x="1969587" y="4731079"/>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4" name="Rectangle: Rounded Corners 18">
            <a:extLst>
              <a:ext uri="{FF2B5EF4-FFF2-40B4-BE49-F238E27FC236}">
                <a16:creationId xmlns:a16="http://schemas.microsoft.com/office/drawing/2014/main" id="{688882ED-E7FE-4ADA-BF34-9F153D29320F}"/>
              </a:ext>
            </a:extLst>
          </p:cNvPr>
          <p:cNvSpPr/>
          <p:nvPr userDrawn="1"/>
        </p:nvSpPr>
        <p:spPr>
          <a:xfrm>
            <a:off x="1965465" y="5459834"/>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cxnSp>
        <p:nvCxnSpPr>
          <p:cNvPr id="16" name="Straight Connector 15"/>
          <p:cNvCxnSpPr/>
          <p:nvPr userDrawn="1"/>
        </p:nvCxnSpPr>
        <p:spPr>
          <a:xfrm>
            <a:off x="4003589" y="1919417"/>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007707" y="2648694"/>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011827" y="3432754"/>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015945" y="4194761"/>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011827" y="4950638"/>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015945" y="5654683"/>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1"/>
          <p:cNvSpPr>
            <a:spLocks noGrp="1"/>
          </p:cNvSpPr>
          <p:nvPr>
            <p:ph type="title" hasCustomPrompt="1"/>
          </p:nvPr>
        </p:nvSpPr>
        <p:spPr>
          <a:xfrm>
            <a:off x="4669289" y="1620200"/>
            <a:ext cx="5313187" cy="658649"/>
          </a:xfrm>
          <a:prstGeom prst="rect">
            <a:avLst/>
          </a:prstGeom>
        </p:spPr>
        <p:txBody>
          <a:bodyPr vert="horz" lIns="91440" tIns="45720" rIns="91440" bIns="45720" rtlCol="0" anchor="t">
            <a:normAutofit/>
          </a:bodyPr>
          <a:lstStyle>
            <a:lvl1pPr>
              <a:defRPr lang="en-GB" sz="1600" baseline="0" dirty="0" smtClean="0">
                <a:solidFill>
                  <a:srgbClr val="727272"/>
                </a:solidFill>
                <a:latin typeface="Calibri" panose="020F0502020204030204" pitchFamily="34" charset="0"/>
              </a:defRPr>
            </a:lvl1pPr>
          </a:lstStyle>
          <a:p>
            <a:pPr>
              <a:lnSpc>
                <a:spcPct val="100000"/>
              </a:lnSpc>
            </a:pPr>
            <a:r>
              <a:rPr lang="en-GB" sz="1600">
                <a:solidFill>
                  <a:srgbClr val="91C352"/>
                </a:solidFill>
                <a:latin typeface="+mn-lt"/>
              </a:rPr>
              <a:t>Welcome and Introduction</a:t>
            </a:r>
            <a:br>
              <a:rPr lang="en-GB" sz="1600">
                <a:solidFill>
                  <a:srgbClr val="91C352"/>
                </a:solidFill>
                <a:latin typeface="+mn-lt"/>
              </a:rPr>
            </a:br>
            <a:r>
              <a:rPr lang="en-GB" sz="1600">
                <a:solidFill>
                  <a:srgbClr val="727272"/>
                </a:solidFill>
                <a:latin typeface="+mn-lt"/>
              </a:rPr>
              <a:t>Speaker name and function</a:t>
            </a:r>
          </a:p>
        </p:txBody>
      </p:sp>
      <p:sp>
        <p:nvSpPr>
          <p:cNvPr id="26" name="Title Placeholder 1"/>
          <p:cNvSpPr txBox="1">
            <a:spLocks/>
          </p:cNvSpPr>
          <p:nvPr userDrawn="1"/>
        </p:nvSpPr>
        <p:spPr>
          <a:xfrm>
            <a:off x="4669289" y="2398934"/>
            <a:ext cx="6238198" cy="658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GB" sz="1600" b="0" kern="1200" baseline="0" dirty="0" smtClean="0">
                <a:solidFill>
                  <a:srgbClr val="91C352"/>
                </a:solidFill>
                <a:latin typeface="Calibri" panose="020F0502020204030204" pitchFamily="34" charset="0"/>
                <a:ea typeface="+mj-ea"/>
                <a:cs typeface="+mj-cs"/>
              </a:defRPr>
            </a:lvl1pPr>
          </a:lstStyle>
          <a:p>
            <a:pPr>
              <a:lnSpc>
                <a:spcPct val="100000"/>
              </a:lnSpc>
            </a:pPr>
            <a:endParaRPr lang="en-GB">
              <a:solidFill>
                <a:srgbClr val="727272"/>
              </a:solidFill>
              <a:latin typeface="+mn-lt"/>
            </a:endParaRPr>
          </a:p>
        </p:txBody>
      </p:sp>
      <p:sp>
        <p:nvSpPr>
          <p:cNvPr id="30" name="Text Placeholder 29"/>
          <p:cNvSpPr>
            <a:spLocks noGrp="1"/>
          </p:cNvSpPr>
          <p:nvPr>
            <p:ph type="body" sz="quarter" idx="10" hasCustomPrompt="1"/>
          </p:nvPr>
        </p:nvSpPr>
        <p:spPr>
          <a:xfrm>
            <a:off x="4677050" y="2398190"/>
            <a:ext cx="5307466" cy="731862"/>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Chronic Inflammatory Demyelinating Polyneuropathy</a:t>
            </a:r>
            <a:br>
              <a:rPr lang="en-GB" sz="1600">
                <a:solidFill>
                  <a:srgbClr val="727272"/>
                </a:solidFill>
                <a:latin typeface="+mn-lt"/>
              </a:rPr>
            </a:br>
            <a:r>
              <a:rPr lang="en-GB" sz="1600">
                <a:solidFill>
                  <a:srgbClr val="727272"/>
                </a:solidFill>
                <a:latin typeface="+mn-lt"/>
              </a:rPr>
              <a:t>Speaker</a:t>
            </a:r>
          </a:p>
        </p:txBody>
      </p:sp>
      <p:sp>
        <p:nvSpPr>
          <p:cNvPr id="31" name="Text Placeholder 29"/>
          <p:cNvSpPr>
            <a:spLocks noGrp="1"/>
          </p:cNvSpPr>
          <p:nvPr>
            <p:ph type="body" sz="quarter" idx="11" hasCustomPrompt="1"/>
          </p:nvPr>
        </p:nvSpPr>
        <p:spPr>
          <a:xfrm>
            <a:off x="4677050" y="3154157"/>
            <a:ext cx="5307466" cy="656021"/>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Phase 2 ADHERE Trial Design of </a:t>
            </a:r>
            <a:r>
              <a:rPr lang="en-GB" sz="1600" err="1">
                <a:solidFill>
                  <a:srgbClr val="91C352"/>
                </a:solidFill>
                <a:latin typeface="+mn-lt"/>
              </a:rPr>
              <a:t>Efgartigimod</a:t>
            </a:r>
            <a:r>
              <a:rPr lang="en-GB" sz="1600">
                <a:solidFill>
                  <a:srgbClr val="91C352"/>
                </a:solidFill>
                <a:latin typeface="+mn-lt"/>
              </a:rPr>
              <a:t> in CIDP</a:t>
            </a:r>
            <a:br>
              <a:rPr lang="en-GB" sz="1600">
                <a:solidFill>
                  <a:srgbClr val="91C352"/>
                </a:solidFill>
                <a:latin typeface="+mn-lt"/>
              </a:rPr>
            </a:br>
            <a:r>
              <a:rPr lang="en-GB" sz="1600">
                <a:solidFill>
                  <a:srgbClr val="727272"/>
                </a:solidFill>
                <a:latin typeface="+mn-lt"/>
              </a:rPr>
              <a:t>Speaker</a:t>
            </a:r>
          </a:p>
        </p:txBody>
      </p:sp>
      <p:sp>
        <p:nvSpPr>
          <p:cNvPr id="32" name="Title Placeholder 1"/>
          <p:cNvSpPr txBox="1">
            <a:spLocks/>
          </p:cNvSpPr>
          <p:nvPr userDrawn="1"/>
        </p:nvSpPr>
        <p:spPr>
          <a:xfrm>
            <a:off x="4669289" y="3192349"/>
            <a:ext cx="6238198" cy="658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GB" sz="1600" b="0" kern="1200" baseline="0" dirty="0" smtClean="0">
                <a:solidFill>
                  <a:srgbClr val="91C352"/>
                </a:solidFill>
                <a:latin typeface="Calibri" panose="020F0502020204030204" pitchFamily="34" charset="0"/>
                <a:ea typeface="+mj-ea"/>
                <a:cs typeface="+mj-cs"/>
              </a:defRPr>
            </a:lvl1pPr>
          </a:lstStyle>
          <a:p>
            <a:pPr>
              <a:lnSpc>
                <a:spcPct val="100000"/>
              </a:lnSpc>
            </a:pPr>
            <a:endParaRPr lang="en-GB">
              <a:solidFill>
                <a:srgbClr val="727272"/>
              </a:solidFill>
              <a:latin typeface="+mn-lt"/>
            </a:endParaRPr>
          </a:p>
        </p:txBody>
      </p:sp>
      <p:sp>
        <p:nvSpPr>
          <p:cNvPr id="33" name="Text Placeholder 29"/>
          <p:cNvSpPr>
            <a:spLocks noGrp="1"/>
          </p:cNvSpPr>
          <p:nvPr>
            <p:ph type="body" sz="quarter" idx="12" hasCustomPrompt="1"/>
          </p:nvPr>
        </p:nvSpPr>
        <p:spPr>
          <a:xfrm>
            <a:off x="4677050" y="3923080"/>
            <a:ext cx="5307466" cy="680942"/>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Phase 2 ADHERE Trial Design of </a:t>
            </a:r>
            <a:r>
              <a:rPr lang="en-GB" sz="1600" err="1">
                <a:solidFill>
                  <a:srgbClr val="91C352"/>
                </a:solidFill>
                <a:latin typeface="+mn-lt"/>
              </a:rPr>
              <a:t>Efgartigimod</a:t>
            </a:r>
            <a:r>
              <a:rPr lang="en-GB" sz="1600">
                <a:solidFill>
                  <a:srgbClr val="91C352"/>
                </a:solidFill>
                <a:latin typeface="+mn-lt"/>
              </a:rPr>
              <a:t> in CIDP</a:t>
            </a:r>
            <a:br>
              <a:rPr lang="en-GB" sz="1600">
                <a:solidFill>
                  <a:srgbClr val="91C352"/>
                </a:solidFill>
                <a:latin typeface="+mn-lt"/>
              </a:rPr>
            </a:br>
            <a:r>
              <a:rPr lang="en-GB" sz="1600">
                <a:solidFill>
                  <a:srgbClr val="727272"/>
                </a:solidFill>
                <a:latin typeface="+mn-lt"/>
              </a:rPr>
              <a:t>Speaker</a:t>
            </a:r>
          </a:p>
        </p:txBody>
      </p:sp>
      <p:sp>
        <p:nvSpPr>
          <p:cNvPr id="39" name="Text Placeholder 29"/>
          <p:cNvSpPr>
            <a:spLocks noGrp="1"/>
          </p:cNvSpPr>
          <p:nvPr>
            <p:ph type="body" sz="quarter" idx="15" hasCustomPrompt="1"/>
          </p:nvPr>
        </p:nvSpPr>
        <p:spPr>
          <a:xfrm>
            <a:off x="2037370" y="1718815"/>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0" name="Text Placeholder 29"/>
          <p:cNvSpPr>
            <a:spLocks noGrp="1"/>
          </p:cNvSpPr>
          <p:nvPr>
            <p:ph type="body" sz="quarter" idx="16" hasCustomPrompt="1"/>
          </p:nvPr>
        </p:nvSpPr>
        <p:spPr>
          <a:xfrm>
            <a:off x="2049259" y="2474841"/>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1" name="Text Placeholder 29"/>
          <p:cNvSpPr>
            <a:spLocks noGrp="1"/>
          </p:cNvSpPr>
          <p:nvPr>
            <p:ph type="body" sz="quarter" idx="17" hasCustomPrompt="1"/>
          </p:nvPr>
        </p:nvSpPr>
        <p:spPr>
          <a:xfrm>
            <a:off x="2042812" y="3242815"/>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2" name="Text Placeholder 29"/>
          <p:cNvSpPr>
            <a:spLocks noGrp="1"/>
          </p:cNvSpPr>
          <p:nvPr>
            <p:ph type="body" sz="quarter" idx="18" hasCustomPrompt="1"/>
          </p:nvPr>
        </p:nvSpPr>
        <p:spPr>
          <a:xfrm>
            <a:off x="2054701" y="3998841"/>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7" name="Text Placeholder 29"/>
          <p:cNvSpPr>
            <a:spLocks noGrp="1"/>
          </p:cNvSpPr>
          <p:nvPr>
            <p:ph type="body" sz="quarter" idx="19" hasCustomPrompt="1"/>
          </p:nvPr>
        </p:nvSpPr>
        <p:spPr>
          <a:xfrm>
            <a:off x="2038374" y="4741793"/>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8" name="Text Placeholder 29"/>
          <p:cNvSpPr>
            <a:spLocks noGrp="1"/>
          </p:cNvSpPr>
          <p:nvPr>
            <p:ph type="body" sz="quarter" idx="20" hasCustomPrompt="1"/>
          </p:nvPr>
        </p:nvSpPr>
        <p:spPr>
          <a:xfrm>
            <a:off x="2031927" y="5468947"/>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9" name="Text Placeholder 29"/>
          <p:cNvSpPr>
            <a:spLocks noGrp="1"/>
          </p:cNvSpPr>
          <p:nvPr>
            <p:ph type="body" sz="quarter" idx="21" hasCustomPrompt="1"/>
          </p:nvPr>
        </p:nvSpPr>
        <p:spPr>
          <a:xfrm>
            <a:off x="4675010" y="4699601"/>
            <a:ext cx="5307466" cy="656021"/>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Phase 2 ADHERE Trial Design of </a:t>
            </a:r>
            <a:r>
              <a:rPr lang="en-GB" sz="1600" err="1">
                <a:solidFill>
                  <a:srgbClr val="91C352"/>
                </a:solidFill>
                <a:latin typeface="+mn-lt"/>
              </a:rPr>
              <a:t>Efgartigimod</a:t>
            </a:r>
            <a:r>
              <a:rPr lang="en-GB" sz="1600">
                <a:solidFill>
                  <a:srgbClr val="91C352"/>
                </a:solidFill>
                <a:latin typeface="+mn-lt"/>
              </a:rPr>
              <a:t> in CIDP</a:t>
            </a:r>
            <a:br>
              <a:rPr lang="en-GB" sz="1600">
                <a:solidFill>
                  <a:srgbClr val="91C352"/>
                </a:solidFill>
                <a:latin typeface="+mn-lt"/>
              </a:rPr>
            </a:br>
            <a:r>
              <a:rPr lang="en-GB" sz="1600">
                <a:solidFill>
                  <a:srgbClr val="727272"/>
                </a:solidFill>
                <a:latin typeface="+mn-lt"/>
              </a:rPr>
              <a:t>Speaker</a:t>
            </a:r>
          </a:p>
        </p:txBody>
      </p:sp>
      <p:sp>
        <p:nvSpPr>
          <p:cNvPr id="50" name="Text Placeholder 29"/>
          <p:cNvSpPr>
            <a:spLocks noGrp="1"/>
          </p:cNvSpPr>
          <p:nvPr>
            <p:ph type="body" sz="quarter" idx="22" hasCustomPrompt="1"/>
          </p:nvPr>
        </p:nvSpPr>
        <p:spPr>
          <a:xfrm>
            <a:off x="4675010" y="5468524"/>
            <a:ext cx="5307466" cy="680942"/>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Q &amp; A</a:t>
            </a:r>
            <a:endParaRPr lang="en-GB" sz="1600">
              <a:solidFill>
                <a:srgbClr val="727272"/>
              </a:solidFill>
              <a:latin typeface="+mn-lt"/>
            </a:endParaRPr>
          </a:p>
        </p:txBody>
      </p:sp>
      <p:sp>
        <p:nvSpPr>
          <p:cNvPr id="51" name="Text Placeholder 29"/>
          <p:cNvSpPr>
            <a:spLocks noGrp="1"/>
          </p:cNvSpPr>
          <p:nvPr>
            <p:ph type="body" sz="quarter" idx="23" hasCustomPrompt="1"/>
          </p:nvPr>
        </p:nvSpPr>
        <p:spPr>
          <a:xfrm>
            <a:off x="6531503" y="6149466"/>
            <a:ext cx="5307466" cy="680942"/>
          </a:xfrm>
          <a:prstGeom prst="rect">
            <a:avLst/>
          </a:prstGeom>
        </p:spPr>
        <p:txBody>
          <a:bodyPr/>
          <a:lstStyle>
            <a:lvl1pPr marL="0" indent="0">
              <a:buNone/>
              <a:defRPr lang="en-GB" sz="1600" baseline="0" dirty="0" smtClean="0">
                <a:solidFill>
                  <a:schemeClr val="bg1">
                    <a:lumMod val="75000"/>
                  </a:schemeClr>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gn="r"/>
            <a:r>
              <a:rPr lang="en-GB" sz="1600">
                <a:solidFill>
                  <a:srgbClr val="727272"/>
                </a:solidFill>
                <a:latin typeface="Calibri" panose="020F0502020204030204" pitchFamily="34" charset="0"/>
                <a:ea typeface="Verdana" panose="020B0604030504040204" pitchFamily="34" charset="0"/>
                <a:cs typeface="Calibri" panose="020F0502020204030204" pitchFamily="34" charset="0"/>
              </a:rPr>
              <a:t>Guest: Executive Dir. </a:t>
            </a:r>
          </a:p>
        </p:txBody>
      </p:sp>
      <p:sp>
        <p:nvSpPr>
          <p:cNvPr id="53" name="Title Placeholder 1"/>
          <p:cNvSpPr txBox="1">
            <a:spLocks/>
          </p:cNvSpPr>
          <p:nvPr userDrawn="1"/>
        </p:nvSpPr>
        <p:spPr>
          <a:xfrm>
            <a:off x="991515" y="492130"/>
            <a:ext cx="7755459" cy="100647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2800" b="0" kern="1200">
                <a:solidFill>
                  <a:srgbClr val="91C352"/>
                </a:solidFill>
                <a:latin typeface="Exo 2" panose="00000500000000000000" pitchFamily="50" charset="0"/>
                <a:ea typeface="+mj-ea"/>
                <a:cs typeface="+mj-cs"/>
              </a:defRPr>
            </a:lvl1pPr>
          </a:lstStyle>
          <a:p>
            <a:r>
              <a:rPr lang="en-US"/>
              <a:t>Agenda</a:t>
            </a:r>
            <a:r>
              <a:rPr lang="en-US" baseline="0"/>
              <a:t> for today</a:t>
            </a:r>
            <a:endParaRPr lang="en-GB"/>
          </a:p>
        </p:txBody>
      </p:sp>
      <p:sp>
        <p:nvSpPr>
          <p:cNvPr id="34" name="Slide Number Placeholder 5">
            <a:extLst>
              <a:ext uri="{FF2B5EF4-FFF2-40B4-BE49-F238E27FC236}">
                <a16:creationId xmlns:a16="http://schemas.microsoft.com/office/drawing/2014/main" id="{25FEC366-4152-3E48-88C2-D4AF07D30F76}"/>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55975790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Title Page V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22243"/>
          <a:stretch/>
        </p:blipFill>
        <p:spPr>
          <a:xfrm>
            <a:off x="296331" y="1506511"/>
            <a:ext cx="11624734" cy="5072088"/>
          </a:xfrm>
          <a:prstGeom prst="rect">
            <a:avLst/>
          </a:prstGeom>
        </p:spPr>
      </p:pic>
      <p:sp>
        <p:nvSpPr>
          <p:cNvPr id="9" name="Rectangle 8"/>
          <p:cNvSpPr/>
          <p:nvPr userDrawn="1"/>
        </p:nvSpPr>
        <p:spPr>
          <a:xfrm>
            <a:off x="1142993" y="2269069"/>
            <a:ext cx="2946400" cy="398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p:cNvGraphicFramePr>
            <a:graphicFrameLocks noChangeAspect="1"/>
          </p:cNvGraphicFramePr>
          <p:nvPr userDrawn="1"/>
        </p:nvGraphicFramePr>
        <p:xfrm>
          <a:off x="1457128" y="4525030"/>
          <a:ext cx="1304925" cy="1455049"/>
        </p:xfrm>
        <a:graphic>
          <a:graphicData uri="http://schemas.openxmlformats.org/presentationml/2006/ole">
            <mc:AlternateContent xmlns:mc="http://schemas.openxmlformats.org/markup-compatibility/2006">
              <mc:Choice xmlns:v="urn:schemas-microsoft-com:vml" Requires="v">
                <p:oleObj r:id="rId3" imgW="4304520" imgH="4799880" progId="">
                  <p:embed/>
                </p:oleObj>
              </mc:Choice>
              <mc:Fallback>
                <p:oleObj r:id="rId3" imgW="4304520" imgH="4799880" progId="">
                  <p:embed/>
                  <p:pic>
                    <p:nvPicPr>
                      <p:cNvPr id="12" name="Object 11"/>
                      <p:cNvPicPr/>
                      <p:nvPr/>
                    </p:nvPicPr>
                    <p:blipFill>
                      <a:blip r:embed="rId4"/>
                      <a:stretch>
                        <a:fillRect/>
                      </a:stretch>
                    </p:blipFill>
                    <p:spPr>
                      <a:xfrm>
                        <a:off x="1457128" y="4525030"/>
                        <a:ext cx="1304925" cy="1455049"/>
                      </a:xfrm>
                      <a:prstGeom prst="rect">
                        <a:avLst/>
                      </a:prstGeom>
                    </p:spPr>
                  </p:pic>
                </p:oleObj>
              </mc:Fallback>
            </mc:AlternateContent>
          </a:graphicData>
        </a:graphic>
      </p:graphicFrame>
      <p:sp>
        <p:nvSpPr>
          <p:cNvPr id="13" name="Titel 37"/>
          <p:cNvSpPr txBox="1">
            <a:spLocks/>
          </p:cNvSpPr>
          <p:nvPr userDrawn="1"/>
        </p:nvSpPr>
        <p:spPr>
          <a:xfrm>
            <a:off x="4264304" y="2883668"/>
            <a:ext cx="7656762" cy="232679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GB" sz="4400">
                <a:solidFill>
                  <a:srgbClr val="91C352"/>
                </a:solidFill>
                <a:latin typeface="Exo 2" panose="00000500000000000000" pitchFamily="50" charset="0"/>
              </a:rPr>
              <a:t>Reaching Patients </a:t>
            </a:r>
            <a:br>
              <a:rPr lang="en-GB" sz="4400">
                <a:solidFill>
                  <a:srgbClr val="91C352"/>
                </a:solidFill>
                <a:latin typeface="Exo 2" panose="00000500000000000000" pitchFamily="50" charset="0"/>
              </a:rPr>
            </a:br>
            <a:r>
              <a:rPr lang="en-GB" sz="4400">
                <a:solidFill>
                  <a:srgbClr val="91C352"/>
                </a:solidFill>
                <a:latin typeface="Exo 2" panose="00000500000000000000" pitchFamily="50" charset="0"/>
              </a:rPr>
              <a:t>Through Immunology Innovation</a:t>
            </a:r>
          </a:p>
        </p:txBody>
      </p:sp>
      <p:sp>
        <p:nvSpPr>
          <p:cNvPr id="16"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9" name="Content Placeholder 19"/>
          <p:cNvSpPr>
            <a:spLocks noGrp="1"/>
          </p:cNvSpPr>
          <p:nvPr>
            <p:ph sz="quarter" idx="14" hasCustomPrompt="1"/>
          </p:nvPr>
        </p:nvSpPr>
        <p:spPr>
          <a:xfrm>
            <a:off x="1409878" y="3840516"/>
            <a:ext cx="2555293" cy="754734"/>
          </a:xfrm>
          <a:prstGeom prst="rect">
            <a:avLst/>
          </a:prstGeom>
        </p:spPr>
        <p:txBody>
          <a:bodyPr/>
          <a:lstStyle>
            <a:lvl1pPr marL="0" indent="0">
              <a:buFontTx/>
              <a:buNone/>
              <a:defRPr sz="16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1" name="Content Placeholder 19"/>
          <p:cNvSpPr>
            <a:spLocks noGrp="1"/>
          </p:cNvSpPr>
          <p:nvPr>
            <p:ph sz="quarter" idx="13" hasCustomPrompt="1"/>
          </p:nvPr>
        </p:nvSpPr>
        <p:spPr>
          <a:xfrm>
            <a:off x="1411180" y="2926987"/>
            <a:ext cx="2404848" cy="766001"/>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Title</a:t>
            </a:r>
          </a:p>
        </p:txBody>
      </p:sp>
      <p:sp>
        <p:nvSpPr>
          <p:cNvPr id="23" name="Content Placeholder 19"/>
          <p:cNvSpPr>
            <a:spLocks noGrp="1"/>
          </p:cNvSpPr>
          <p:nvPr>
            <p:ph sz="quarter" idx="16" hasCustomPrompt="1"/>
          </p:nvPr>
        </p:nvSpPr>
        <p:spPr>
          <a:xfrm>
            <a:off x="1746795" y="4853258"/>
            <a:ext cx="1062507" cy="1090342"/>
          </a:xfrm>
          <a:prstGeom prst="rect">
            <a:avLst/>
          </a:prstGeom>
        </p:spPr>
        <p:txBody>
          <a:bodyPr/>
          <a:lstStyle>
            <a:lvl1pPr marL="0" indent="0">
              <a:buFontTx/>
              <a:buNone/>
              <a:defRPr sz="18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2021 </a:t>
            </a:r>
          </a:p>
        </p:txBody>
      </p:sp>
      <p:sp>
        <p:nvSpPr>
          <p:cNvPr id="10" name="Slide Number Placeholder 5">
            <a:extLst>
              <a:ext uri="{FF2B5EF4-FFF2-40B4-BE49-F238E27FC236}">
                <a16:creationId xmlns:a16="http://schemas.microsoft.com/office/drawing/2014/main" id="{E49184BF-9C76-504F-8BF8-7564F7464A81}"/>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7096630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Page V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9C94DD-EDC1-D446-BCCC-AE579FFF4C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230" b="6981"/>
          <a:stretch/>
        </p:blipFill>
        <p:spPr>
          <a:xfrm>
            <a:off x="296329" y="1506510"/>
            <a:ext cx="11624736" cy="5074171"/>
          </a:xfrm>
          <a:prstGeom prst="rect">
            <a:avLst/>
          </a:prstGeom>
        </p:spPr>
      </p:pic>
      <p:sp>
        <p:nvSpPr>
          <p:cNvPr id="9" name="Rectangle 8"/>
          <p:cNvSpPr/>
          <p:nvPr userDrawn="1"/>
        </p:nvSpPr>
        <p:spPr>
          <a:xfrm>
            <a:off x="1142993" y="2775473"/>
            <a:ext cx="2946400" cy="3481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p:cNvGraphicFramePr>
            <a:graphicFrameLocks noChangeAspect="1"/>
          </p:cNvGraphicFramePr>
          <p:nvPr userDrawn="1"/>
        </p:nvGraphicFramePr>
        <p:xfrm>
          <a:off x="1457128" y="4525030"/>
          <a:ext cx="1304925" cy="1455049"/>
        </p:xfrm>
        <a:graphic>
          <a:graphicData uri="http://schemas.openxmlformats.org/presentationml/2006/ole">
            <mc:AlternateContent xmlns:mc="http://schemas.openxmlformats.org/markup-compatibility/2006">
              <mc:Choice xmlns:v="urn:schemas-microsoft-com:vml" Requires="v">
                <p:oleObj r:id="rId3" imgW="4304520" imgH="4799880" progId="">
                  <p:embed/>
                </p:oleObj>
              </mc:Choice>
              <mc:Fallback>
                <p:oleObj r:id="rId3" imgW="4304520" imgH="4799880" progId="">
                  <p:embed/>
                  <p:pic>
                    <p:nvPicPr>
                      <p:cNvPr id="12" name="Object 11"/>
                      <p:cNvPicPr/>
                      <p:nvPr/>
                    </p:nvPicPr>
                    <p:blipFill>
                      <a:blip r:embed="rId4"/>
                      <a:stretch>
                        <a:fillRect/>
                      </a:stretch>
                    </p:blipFill>
                    <p:spPr>
                      <a:xfrm>
                        <a:off x="1457128" y="4525030"/>
                        <a:ext cx="1304925" cy="1455049"/>
                      </a:xfrm>
                      <a:prstGeom prst="rect">
                        <a:avLst/>
                      </a:prstGeom>
                    </p:spPr>
                  </p:pic>
                </p:oleObj>
              </mc:Fallback>
            </mc:AlternateContent>
          </a:graphicData>
        </a:graphic>
      </p:graphicFrame>
      <p:sp>
        <p:nvSpPr>
          <p:cNvPr id="16"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9" name="Content Placeholder 19"/>
          <p:cNvSpPr>
            <a:spLocks noGrp="1"/>
          </p:cNvSpPr>
          <p:nvPr>
            <p:ph sz="quarter" idx="14" hasCustomPrompt="1"/>
          </p:nvPr>
        </p:nvSpPr>
        <p:spPr>
          <a:xfrm>
            <a:off x="1409878" y="3840516"/>
            <a:ext cx="2555293" cy="754734"/>
          </a:xfrm>
          <a:prstGeom prst="rect">
            <a:avLst/>
          </a:prstGeom>
        </p:spPr>
        <p:txBody>
          <a:bodyPr/>
          <a:lstStyle>
            <a:lvl1pPr marL="0" indent="0">
              <a:buFontTx/>
              <a:buNone/>
              <a:defRPr sz="16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1" name="Content Placeholder 19"/>
          <p:cNvSpPr>
            <a:spLocks noGrp="1"/>
          </p:cNvSpPr>
          <p:nvPr>
            <p:ph sz="quarter" idx="13" hasCustomPrompt="1"/>
          </p:nvPr>
        </p:nvSpPr>
        <p:spPr>
          <a:xfrm>
            <a:off x="1411180" y="2926987"/>
            <a:ext cx="2404848" cy="766001"/>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Title</a:t>
            </a:r>
          </a:p>
        </p:txBody>
      </p:sp>
      <p:sp>
        <p:nvSpPr>
          <p:cNvPr id="23" name="Content Placeholder 19"/>
          <p:cNvSpPr>
            <a:spLocks noGrp="1"/>
          </p:cNvSpPr>
          <p:nvPr>
            <p:ph sz="quarter" idx="16" hasCustomPrompt="1"/>
          </p:nvPr>
        </p:nvSpPr>
        <p:spPr>
          <a:xfrm>
            <a:off x="1746795" y="4853258"/>
            <a:ext cx="1015257" cy="1090342"/>
          </a:xfrm>
          <a:prstGeom prst="rect">
            <a:avLst/>
          </a:prstGeom>
        </p:spPr>
        <p:txBody>
          <a:bodyPr/>
          <a:lstStyle>
            <a:lvl1pPr marL="0" indent="0">
              <a:buFontTx/>
              <a:buNone/>
              <a:defRPr sz="18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2021 </a:t>
            </a:r>
          </a:p>
        </p:txBody>
      </p:sp>
      <p:sp>
        <p:nvSpPr>
          <p:cNvPr id="15" name="Titel 37">
            <a:extLst>
              <a:ext uri="{FF2B5EF4-FFF2-40B4-BE49-F238E27FC236}">
                <a16:creationId xmlns:a16="http://schemas.microsoft.com/office/drawing/2014/main" id="{C160C3B8-E0A0-6447-9EE5-3E6C15A23D18}"/>
              </a:ext>
            </a:extLst>
          </p:cNvPr>
          <p:cNvSpPr txBox="1">
            <a:spLocks/>
          </p:cNvSpPr>
          <p:nvPr userDrawn="1"/>
        </p:nvSpPr>
        <p:spPr>
          <a:xfrm>
            <a:off x="4264304" y="2920088"/>
            <a:ext cx="7656762" cy="2253950"/>
          </a:xfrm>
          <a:prstGeom prst="rect">
            <a:avLst/>
          </a:prstGeom>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GB">
                <a:solidFill>
                  <a:schemeClr val="bg1"/>
                </a:solidFill>
                <a:latin typeface="Exo 2" panose="00000500000000000000" pitchFamily="50" charset="0"/>
              </a:rPr>
              <a:t>Reaching Patients </a:t>
            </a:r>
            <a:br>
              <a:rPr lang="en-GB">
                <a:solidFill>
                  <a:schemeClr val="bg1"/>
                </a:solidFill>
                <a:latin typeface="Exo 2" panose="00000500000000000000" pitchFamily="50" charset="0"/>
              </a:rPr>
            </a:br>
            <a:r>
              <a:rPr lang="en-GB">
                <a:solidFill>
                  <a:schemeClr val="bg1"/>
                </a:solidFill>
                <a:latin typeface="Exo 2" panose="00000500000000000000" pitchFamily="50" charset="0"/>
              </a:rPr>
              <a:t>Through Immunology Innovation</a:t>
            </a:r>
          </a:p>
        </p:txBody>
      </p:sp>
      <p:sp>
        <p:nvSpPr>
          <p:cNvPr id="11" name="Slide Number Placeholder 5">
            <a:extLst>
              <a:ext uri="{FF2B5EF4-FFF2-40B4-BE49-F238E27FC236}">
                <a16:creationId xmlns:a16="http://schemas.microsoft.com/office/drawing/2014/main" id="{5C57BE18-7725-FD4C-A47D-7957748FE438}"/>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236765453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Page V4">
    <p:spTree>
      <p:nvGrpSpPr>
        <p:cNvPr id="1" name=""/>
        <p:cNvGrpSpPr/>
        <p:nvPr/>
      </p:nvGrpSpPr>
      <p:grpSpPr>
        <a:xfrm>
          <a:off x="0" y="0"/>
          <a:ext cx="0" cy="0"/>
          <a:chOff x="0" y="0"/>
          <a:chExt cx="0" cy="0"/>
        </a:xfrm>
      </p:grpSpPr>
      <p:pic>
        <p:nvPicPr>
          <p:cNvPr id="25" name="bg1.png" descr="bg1.png">
            <a:extLst>
              <a:ext uri="{FF2B5EF4-FFF2-40B4-BE49-F238E27FC236}">
                <a16:creationId xmlns:a16="http://schemas.microsoft.com/office/drawing/2014/main" id="{BDC927F8-3633-3F47-BF04-DF256BA047E6}"/>
              </a:ext>
            </a:extLst>
          </p:cNvPr>
          <p:cNvPicPr>
            <a:picLocks noChangeAspect="1"/>
          </p:cNvPicPr>
          <p:nvPr userDrawn="1"/>
        </p:nvPicPr>
        <p:blipFill rotWithShape="1">
          <a:blip r:embed="rId2"/>
          <a:srcRect b="19455"/>
          <a:stretch/>
        </p:blipFill>
        <p:spPr>
          <a:xfrm>
            <a:off x="297819" y="1371991"/>
            <a:ext cx="11596788" cy="5064124"/>
          </a:xfrm>
          <a:prstGeom prst="rect">
            <a:avLst/>
          </a:prstGeom>
          <a:ln w="12700">
            <a:miter lim="400000"/>
          </a:ln>
        </p:spPr>
      </p:pic>
      <p:pic>
        <p:nvPicPr>
          <p:cNvPr id="26" name="organelle.png" descr="organelle.png">
            <a:extLst>
              <a:ext uri="{FF2B5EF4-FFF2-40B4-BE49-F238E27FC236}">
                <a16:creationId xmlns:a16="http://schemas.microsoft.com/office/drawing/2014/main" id="{3C80F6B2-2F28-2041-A159-4DF67EE3A7FD}"/>
              </a:ext>
            </a:extLst>
          </p:cNvPr>
          <p:cNvPicPr>
            <a:picLocks noChangeAspect="1"/>
          </p:cNvPicPr>
          <p:nvPr userDrawn="1"/>
        </p:nvPicPr>
        <p:blipFill>
          <a:blip r:embed="rId3"/>
          <a:stretch>
            <a:fillRect/>
          </a:stretch>
        </p:blipFill>
        <p:spPr>
          <a:xfrm>
            <a:off x="8971065" y="3849725"/>
            <a:ext cx="2946401" cy="2586390"/>
          </a:xfrm>
          <a:prstGeom prst="rect">
            <a:avLst/>
          </a:prstGeom>
          <a:ln w="12700">
            <a:miter lim="400000"/>
          </a:ln>
        </p:spPr>
      </p:pic>
      <p:sp>
        <p:nvSpPr>
          <p:cNvPr id="27" name="Titel 37">
            <a:extLst>
              <a:ext uri="{FF2B5EF4-FFF2-40B4-BE49-F238E27FC236}">
                <a16:creationId xmlns:a16="http://schemas.microsoft.com/office/drawing/2014/main" id="{08CCC897-CA30-DB4D-8BDC-B71E7A6587A3}"/>
              </a:ext>
            </a:extLst>
          </p:cNvPr>
          <p:cNvSpPr txBox="1"/>
          <p:nvPr userDrawn="1"/>
        </p:nvSpPr>
        <p:spPr>
          <a:xfrm>
            <a:off x="9633712" y="4876327"/>
            <a:ext cx="2196280" cy="767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90000"/>
              </a:lnSpc>
              <a:defRPr sz="2300">
                <a:solidFill>
                  <a:srgbClr val="82B941"/>
                </a:solidFill>
                <a:latin typeface="Exo 2"/>
                <a:ea typeface="Exo 2"/>
                <a:cs typeface="Exo 2"/>
                <a:sym typeface="Exo 2"/>
              </a:defRPr>
            </a:pPr>
            <a:r>
              <a:t>Together</a:t>
            </a:r>
          </a:p>
          <a:p>
            <a:pPr>
              <a:lnSpc>
                <a:spcPct val="90000"/>
              </a:lnSpc>
              <a:defRPr sz="2300">
                <a:solidFill>
                  <a:srgbClr val="82B941"/>
                </a:solidFill>
                <a:latin typeface="Exo 2"/>
                <a:ea typeface="Exo 2"/>
                <a:cs typeface="Exo 2"/>
                <a:sym typeface="Exo 2"/>
              </a:defRPr>
            </a:pPr>
            <a:r>
              <a:t>We Discover</a:t>
            </a:r>
          </a:p>
        </p:txBody>
      </p:sp>
      <p:sp>
        <p:nvSpPr>
          <p:cNvPr id="9" name="Rectangle 8"/>
          <p:cNvSpPr/>
          <p:nvPr userDrawn="1"/>
        </p:nvSpPr>
        <p:spPr>
          <a:xfrm>
            <a:off x="1142993" y="2269069"/>
            <a:ext cx="2946400" cy="398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p:cNvGraphicFramePr>
            <a:graphicFrameLocks noChangeAspect="1"/>
          </p:cNvGraphicFramePr>
          <p:nvPr userDrawn="1"/>
        </p:nvGraphicFramePr>
        <p:xfrm>
          <a:off x="1457128" y="4525030"/>
          <a:ext cx="1304925" cy="1455049"/>
        </p:xfrm>
        <a:graphic>
          <a:graphicData uri="http://schemas.openxmlformats.org/presentationml/2006/ole">
            <mc:AlternateContent xmlns:mc="http://schemas.openxmlformats.org/markup-compatibility/2006">
              <mc:Choice xmlns:v="urn:schemas-microsoft-com:vml" Requires="v">
                <p:oleObj r:id="rId4" imgW="4304520" imgH="4799880" progId="">
                  <p:embed/>
                </p:oleObj>
              </mc:Choice>
              <mc:Fallback>
                <p:oleObj r:id="rId4" imgW="4304520" imgH="4799880" progId="">
                  <p:embed/>
                  <p:pic>
                    <p:nvPicPr>
                      <p:cNvPr id="12" name="Object 11"/>
                      <p:cNvPicPr/>
                      <p:nvPr/>
                    </p:nvPicPr>
                    <p:blipFill>
                      <a:blip r:embed="rId5"/>
                      <a:stretch>
                        <a:fillRect/>
                      </a:stretch>
                    </p:blipFill>
                    <p:spPr>
                      <a:xfrm>
                        <a:off x="1457128" y="4525030"/>
                        <a:ext cx="1304925" cy="1455049"/>
                      </a:xfrm>
                      <a:prstGeom prst="rect">
                        <a:avLst/>
                      </a:prstGeom>
                    </p:spPr>
                  </p:pic>
                </p:oleObj>
              </mc:Fallback>
            </mc:AlternateContent>
          </a:graphicData>
        </a:graphic>
      </p:graphicFrame>
      <p:sp>
        <p:nvSpPr>
          <p:cNvPr id="16"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9" name="Content Placeholder 19"/>
          <p:cNvSpPr>
            <a:spLocks noGrp="1"/>
          </p:cNvSpPr>
          <p:nvPr>
            <p:ph sz="quarter" idx="14" hasCustomPrompt="1"/>
          </p:nvPr>
        </p:nvSpPr>
        <p:spPr>
          <a:xfrm>
            <a:off x="1409878" y="3840516"/>
            <a:ext cx="2555293" cy="754734"/>
          </a:xfrm>
          <a:prstGeom prst="rect">
            <a:avLst/>
          </a:prstGeom>
        </p:spPr>
        <p:txBody>
          <a:bodyPr/>
          <a:lstStyle>
            <a:lvl1pPr marL="0" indent="0">
              <a:buFontTx/>
              <a:buNone/>
              <a:defRPr sz="16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1" name="Content Placeholder 19"/>
          <p:cNvSpPr>
            <a:spLocks noGrp="1"/>
          </p:cNvSpPr>
          <p:nvPr>
            <p:ph sz="quarter" idx="13" hasCustomPrompt="1"/>
          </p:nvPr>
        </p:nvSpPr>
        <p:spPr>
          <a:xfrm>
            <a:off x="1411180" y="2926987"/>
            <a:ext cx="2404848" cy="766001"/>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Title</a:t>
            </a:r>
          </a:p>
        </p:txBody>
      </p:sp>
      <p:sp>
        <p:nvSpPr>
          <p:cNvPr id="23" name="Content Placeholder 19"/>
          <p:cNvSpPr>
            <a:spLocks noGrp="1"/>
          </p:cNvSpPr>
          <p:nvPr>
            <p:ph sz="quarter" idx="16" hasCustomPrompt="1"/>
          </p:nvPr>
        </p:nvSpPr>
        <p:spPr>
          <a:xfrm>
            <a:off x="1746795" y="4853258"/>
            <a:ext cx="1062507" cy="1090342"/>
          </a:xfrm>
          <a:prstGeom prst="rect">
            <a:avLst/>
          </a:prstGeom>
        </p:spPr>
        <p:txBody>
          <a:bodyPr/>
          <a:lstStyle>
            <a:lvl1pPr marL="0" indent="0">
              <a:buFontTx/>
              <a:buNone/>
              <a:defRPr sz="18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2021 </a:t>
            </a:r>
          </a:p>
        </p:txBody>
      </p:sp>
      <p:sp>
        <p:nvSpPr>
          <p:cNvPr id="11" name="Slide Number Placeholder 5">
            <a:extLst>
              <a:ext uri="{FF2B5EF4-FFF2-40B4-BE49-F238E27FC236}">
                <a16:creationId xmlns:a16="http://schemas.microsoft.com/office/drawing/2014/main" id="{101D3F22-766A-F54A-A8E2-10EEDB27E95F}"/>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90678222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re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22078A-0F55-4931-9082-EE1E55DE449C}"/>
              </a:ext>
            </a:extLst>
          </p:cNvPr>
          <p:cNvPicPr>
            <a:picLocks noChangeAspect="1"/>
          </p:cNvPicPr>
          <p:nvPr userDrawn="1"/>
        </p:nvPicPr>
        <p:blipFill rotWithShape="1">
          <a:blip r:embed="rId2" cstate="screen">
            <a:alphaModFix amt="24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7829" r="4387" b="239"/>
          <a:stretch/>
        </p:blipFill>
        <p:spPr>
          <a:xfrm>
            <a:off x="0" y="0"/>
            <a:ext cx="12192000" cy="6862119"/>
          </a:xfrm>
          <a:prstGeom prst="rect">
            <a:avLst/>
          </a:prstGeom>
        </p:spPr>
      </p:pic>
      <p:sp>
        <p:nvSpPr>
          <p:cNvPr id="7"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82B941"/>
                </a:solidFill>
                <a:latin typeface="Exo 2" panose="00000500000000000000" pitchFamily="50" charset="0"/>
              </a:defRPr>
            </a:lvl1pPr>
          </a:lstStyle>
          <a:p>
            <a:r>
              <a:rPr lang="en-US"/>
              <a:t>Click to edit Master title style</a:t>
            </a:r>
            <a:br>
              <a:rPr lang="en-US"/>
            </a:br>
            <a:endParaRPr lang="en-GB"/>
          </a:p>
        </p:txBody>
      </p:sp>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5" name="Slide Number Placeholder 5">
            <a:extLst>
              <a:ext uri="{FF2B5EF4-FFF2-40B4-BE49-F238E27FC236}">
                <a16:creationId xmlns:a16="http://schemas.microsoft.com/office/drawing/2014/main" id="{A19401D1-99C6-9843-A55D-64970EC02FA4}"/>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99877242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Patien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A374A46B-A859-492E-B897-35239A00EDAD}" type="slidenum">
              <a:rPr lang="en-GB" smtClean="0"/>
              <a:pPr/>
              <a:t>‹#›</a:t>
            </a:fld>
            <a:endParaRPr lang="en-GB"/>
          </a:p>
        </p:txBody>
      </p:sp>
      <p:sp>
        <p:nvSpPr>
          <p:cNvPr id="4" name="Rectangle 3">
            <a:extLst>
              <a:ext uri="{FF2B5EF4-FFF2-40B4-BE49-F238E27FC236}">
                <a16:creationId xmlns:a16="http://schemas.microsoft.com/office/drawing/2014/main" id="{AFF91E58-6C1B-445A-9AB8-E62C6BBE732C}"/>
              </a:ext>
            </a:extLst>
          </p:cNvPr>
          <p:cNvSpPr/>
          <p:nvPr userDrawn="1"/>
        </p:nvSpPr>
        <p:spPr>
          <a:xfrm>
            <a:off x="4832643" y="3459892"/>
            <a:ext cx="5769454" cy="2187499"/>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2000" b="1">
              <a:solidFill>
                <a:schemeClr val="bg1"/>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9302" y="2147587"/>
            <a:ext cx="1803440" cy="1860466"/>
          </a:xfrm>
          <a:prstGeom prst="rect">
            <a:avLst/>
          </a:prstGeom>
        </p:spPr>
      </p:pic>
      <p:sp>
        <p:nvSpPr>
          <p:cNvPr id="10"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3" name="Text Placeholder 29"/>
          <p:cNvSpPr>
            <a:spLocks noGrp="1"/>
          </p:cNvSpPr>
          <p:nvPr>
            <p:ph type="body" sz="quarter" idx="22" hasCustomPrompt="1"/>
          </p:nvPr>
        </p:nvSpPr>
        <p:spPr>
          <a:xfrm>
            <a:off x="4794185" y="1952175"/>
            <a:ext cx="5873815" cy="1444168"/>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defTabSz="914165"/>
            <a:r>
              <a:rPr lang="en-GB">
                <a:solidFill>
                  <a:srgbClr val="727272"/>
                </a:solidFill>
              </a:rPr>
              <a:t>Story Intro: This is the story of Lisa Ann from Boston, New York. Lisa was adopted she was 6 months old and raised with a lot of love by her adoptive parents. From fifth grade on, Lisa knew that she had a passion for writing and photography.</a:t>
            </a:r>
          </a:p>
        </p:txBody>
      </p:sp>
      <p:sp>
        <p:nvSpPr>
          <p:cNvPr id="14" name="Text Placeholder 29"/>
          <p:cNvSpPr>
            <a:spLocks noGrp="1"/>
          </p:cNvSpPr>
          <p:nvPr>
            <p:ph type="body" sz="quarter" idx="23" hasCustomPrompt="1"/>
          </p:nvPr>
        </p:nvSpPr>
        <p:spPr>
          <a:xfrm>
            <a:off x="5215322" y="3760988"/>
            <a:ext cx="4189250" cy="1533427"/>
          </a:xfrm>
          <a:prstGeom prst="rect">
            <a:avLst/>
          </a:prstGeom>
        </p:spPr>
        <p:txBody>
          <a:bodyPr/>
          <a:lstStyle>
            <a:lvl1pPr marL="0" indent="0">
              <a:buNone/>
              <a:defRPr lang="en-GB" sz="180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defTabSz="914165"/>
            <a:r>
              <a:rPr lang="en-GB">
                <a:solidFill>
                  <a:srgbClr val="91C352"/>
                </a:solidFill>
              </a:rPr>
              <a:t>Quote: Sample I feel like a cliché because you hear about people going into financial complete destruction because of medical and that absolutely happened to me.</a:t>
            </a:r>
            <a:endParaRPr lang="en-US" sz="2800">
              <a:solidFill>
                <a:srgbClr val="91C352"/>
              </a:solidFill>
            </a:endParaRPr>
          </a:p>
        </p:txBody>
      </p:sp>
      <p:sp>
        <p:nvSpPr>
          <p:cNvPr id="16" name="Text Placeholder 29"/>
          <p:cNvSpPr>
            <a:spLocks noGrp="1"/>
          </p:cNvSpPr>
          <p:nvPr>
            <p:ph type="body" sz="quarter" idx="24" hasCustomPrompt="1"/>
          </p:nvPr>
        </p:nvSpPr>
        <p:spPr>
          <a:xfrm>
            <a:off x="991515" y="4274837"/>
            <a:ext cx="3539664" cy="1533427"/>
          </a:xfrm>
          <a:prstGeom prst="rect">
            <a:avLst/>
          </a:prstGeom>
        </p:spPr>
        <p:txBody>
          <a:bodyPr/>
          <a:lstStyle>
            <a:lvl1pPr marL="0" marR="0" indent="0" algn="l" defTabSz="914165" rtl="0" eaLnBrk="1" fontAlgn="auto" latinLnBrk="0" hangingPunct="1">
              <a:lnSpc>
                <a:spcPct val="90000"/>
              </a:lnSpc>
              <a:spcBef>
                <a:spcPts val="1000"/>
              </a:spcBef>
              <a:spcAft>
                <a:spcPts val="0"/>
              </a:spcAft>
              <a:buClrTx/>
              <a:buSzTx/>
              <a:buFont typeface="Arial" panose="020B0604020202020204" pitchFamily="34" charset="0"/>
              <a:buNone/>
              <a:tabLst/>
              <a:defRPr lang="en-GB" sz="180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marL="0" marR="0" lvl="0" indent="0" algn="l" defTabSz="914165"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solidFill>
                  <a:srgbClr val="91C352"/>
                </a:solidFill>
              </a:rPr>
              <a:t>Name:</a:t>
            </a:r>
            <a:br>
              <a:rPr lang="en-GB">
                <a:solidFill>
                  <a:srgbClr val="91C352"/>
                </a:solidFill>
              </a:rPr>
            </a:br>
            <a:r>
              <a:rPr lang="en-US">
                <a:solidFill>
                  <a:srgbClr val="91C352"/>
                </a:solidFill>
              </a:rPr>
              <a:t>Lisa Ann, </a:t>
            </a:r>
            <a:br>
              <a:rPr lang="en-US">
                <a:solidFill>
                  <a:srgbClr val="91C352"/>
                </a:solidFill>
              </a:rPr>
            </a:br>
            <a:r>
              <a:rPr lang="en-US">
                <a:solidFill>
                  <a:srgbClr val="91C352"/>
                </a:solidFill>
              </a:rPr>
              <a:t>Writer Slash Photographer</a:t>
            </a:r>
            <a:endParaRPr lang="nl-BE">
              <a:solidFill>
                <a:srgbClr val="91C352"/>
              </a:solidFill>
            </a:endParaRPr>
          </a:p>
        </p:txBody>
      </p:sp>
      <p:sp>
        <p:nvSpPr>
          <p:cNvPr id="18" name="Picture Placeholder 17"/>
          <p:cNvSpPr>
            <a:spLocks noGrp="1"/>
          </p:cNvSpPr>
          <p:nvPr>
            <p:ph type="pic" sz="quarter" idx="25"/>
          </p:nvPr>
        </p:nvSpPr>
        <p:spPr>
          <a:xfrm>
            <a:off x="1237397" y="1952175"/>
            <a:ext cx="2127250" cy="2127250"/>
          </a:xfrm>
          <a:prstGeom prst="rect">
            <a:avLst/>
          </a:prstGeom>
        </p:spPr>
        <p:txBody>
          <a:bodyPr/>
          <a:lstStyle/>
          <a:p>
            <a:r>
              <a:rPr lang="en-US"/>
              <a:t>Click icon to add picture</a:t>
            </a:r>
            <a:endParaRPr lang="en-GB"/>
          </a:p>
        </p:txBody>
      </p:sp>
    </p:spTree>
    <p:extLst>
      <p:ext uri="{BB962C8B-B14F-4D97-AF65-F5344CB8AC3E}">
        <p14:creationId xmlns:p14="http://schemas.microsoft.com/office/powerpoint/2010/main" val="225061206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Blue Background (Text +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F91E58-6C1B-445A-9AB8-E62C6BBE732C}"/>
              </a:ext>
            </a:extLst>
          </p:cNvPr>
          <p:cNvSpPr/>
          <p:nvPr userDrawn="1"/>
        </p:nvSpPr>
        <p:spPr>
          <a:xfrm>
            <a:off x="296332" y="1515531"/>
            <a:ext cx="11624733" cy="5063067"/>
          </a:xfrm>
          <a:prstGeom prst="rect">
            <a:avLst/>
          </a:prstGeom>
          <a:solidFill>
            <a:srgbClr val="CBDDEE"/>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pic>
        <p:nvPicPr>
          <p:cNvPr id="17" name="Auto_immune_800_530_30FPS">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5905543" y="1899966"/>
            <a:ext cx="5177231" cy="3429915"/>
          </a:xfrm>
          <a:prstGeom prst="rect">
            <a:avLst/>
          </a:prstGeom>
        </p:spPr>
      </p:pic>
      <p:sp>
        <p:nvSpPr>
          <p:cNvPr id="18"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3" name="Picture Placeholder 2"/>
          <p:cNvSpPr>
            <a:spLocks noGrp="1"/>
          </p:cNvSpPr>
          <p:nvPr>
            <p:ph type="pic" sz="quarter" idx="10"/>
          </p:nvPr>
        </p:nvSpPr>
        <p:spPr>
          <a:xfrm>
            <a:off x="6042025" y="2542393"/>
            <a:ext cx="5567589" cy="3768598"/>
          </a:xfrm>
          <a:prstGeom prst="rect">
            <a:avLst/>
          </a:prstGeom>
        </p:spPr>
        <p:txBody>
          <a:bodyPr/>
          <a:lstStyle/>
          <a:p>
            <a:r>
              <a:rPr lang="en-US"/>
              <a:t>Click icon to add picture</a:t>
            </a:r>
            <a:endParaRPr lang="en-GB"/>
          </a:p>
        </p:txBody>
      </p:sp>
      <p:sp>
        <p:nvSpPr>
          <p:cNvPr id="20" name="Content Placeholder 19"/>
          <p:cNvSpPr>
            <a:spLocks noGrp="1"/>
          </p:cNvSpPr>
          <p:nvPr>
            <p:ph sz="quarter" idx="14" hasCustomPrompt="1"/>
          </p:nvPr>
        </p:nvSpPr>
        <p:spPr>
          <a:xfrm>
            <a:off x="1056359" y="2542393"/>
            <a:ext cx="4685143" cy="376859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7" name="Slide Number Placeholder 5">
            <a:extLst>
              <a:ext uri="{FF2B5EF4-FFF2-40B4-BE49-F238E27FC236}">
                <a16:creationId xmlns:a16="http://schemas.microsoft.com/office/drawing/2014/main" id="{C9B7B09D-BD2F-4B41-8C4E-CE9E5801F68E}"/>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165884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0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repeatCount="indefinite" fill="hold" display="0">
                  <p:stCondLst>
                    <p:cond delay="indefinite"/>
                  </p:stCondLst>
                </p:cTn>
                <p:tgtEl>
                  <p:spTgt spid="17"/>
                </p:tgtEl>
              </p:cMediaNode>
            </p:video>
          </p:childTnLst>
        </p:cTn>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Grey Background (Text + Imag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FF91E58-6C1B-445A-9AB8-E62C6BBE732C}"/>
              </a:ext>
            </a:extLst>
          </p:cNvPr>
          <p:cNvSpPr/>
          <p:nvPr userDrawn="1"/>
        </p:nvSpPr>
        <p:spPr>
          <a:xfrm>
            <a:off x="296332" y="1515531"/>
            <a:ext cx="11624733" cy="5063067"/>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18"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20" name="Content Placeholder 19"/>
          <p:cNvSpPr>
            <a:spLocks noGrp="1"/>
          </p:cNvSpPr>
          <p:nvPr>
            <p:ph sz="quarter" idx="14" hasCustomPrompt="1"/>
          </p:nvPr>
        </p:nvSpPr>
        <p:spPr>
          <a:xfrm>
            <a:off x="1056359" y="2542393"/>
            <a:ext cx="4685143" cy="376859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7" name="Content Placeholder 19"/>
          <p:cNvSpPr>
            <a:spLocks noGrp="1"/>
          </p:cNvSpPr>
          <p:nvPr>
            <p:ph sz="quarter" idx="15" hasCustomPrompt="1"/>
          </p:nvPr>
        </p:nvSpPr>
        <p:spPr>
          <a:xfrm>
            <a:off x="6221630" y="2542393"/>
            <a:ext cx="4685143" cy="376859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6" name="Slide Number Placeholder 5">
            <a:extLst>
              <a:ext uri="{FF2B5EF4-FFF2-40B4-BE49-F238E27FC236}">
                <a16:creationId xmlns:a16="http://schemas.microsoft.com/office/drawing/2014/main" id="{06FC0E9A-2B35-434B-9CEE-5BA8669FFAE8}"/>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4124021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on Gray base">
    <p:spTree>
      <p:nvGrpSpPr>
        <p:cNvPr id="1" name=""/>
        <p:cNvGrpSpPr/>
        <p:nvPr/>
      </p:nvGrpSpPr>
      <p:grpSpPr>
        <a:xfrm>
          <a:off x="0" y="0"/>
          <a:ext cx="0" cy="0"/>
          <a:chOff x="0" y="0"/>
          <a:chExt cx="0" cy="0"/>
        </a:xfrm>
      </p:grpSpPr>
      <p:sp>
        <p:nvSpPr>
          <p:cNvPr id="24" name="Content Placeholder 19"/>
          <p:cNvSpPr>
            <a:spLocks noGrp="1"/>
          </p:cNvSpPr>
          <p:nvPr>
            <p:ph sz="quarter" idx="14" hasCustomPrompt="1"/>
          </p:nvPr>
        </p:nvSpPr>
        <p:spPr>
          <a:xfrm>
            <a:off x="996303" y="1848439"/>
            <a:ext cx="2912758" cy="332771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5" name="Rectangle 4">
            <a:extLst>
              <a:ext uri="{FF2B5EF4-FFF2-40B4-BE49-F238E27FC236}">
                <a16:creationId xmlns:a16="http://schemas.microsoft.com/office/drawing/2014/main" id="{AFF91E58-6C1B-445A-9AB8-E62C6BBE732C}"/>
              </a:ext>
            </a:extLst>
          </p:cNvPr>
          <p:cNvSpPr/>
          <p:nvPr userDrawn="1"/>
        </p:nvSpPr>
        <p:spPr>
          <a:xfrm>
            <a:off x="4168018" y="1600200"/>
            <a:ext cx="7753047" cy="4978398"/>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cxnSp>
        <p:nvCxnSpPr>
          <p:cNvPr id="9" name="Straight Connector 8">
            <a:extLst>
              <a:ext uri="{FF2B5EF4-FFF2-40B4-BE49-F238E27FC236}">
                <a16:creationId xmlns:a16="http://schemas.microsoft.com/office/drawing/2014/main" id="{E7D8C0ED-BCA9-46EF-A3C1-B67D9504704F}"/>
              </a:ext>
            </a:extLst>
          </p:cNvPr>
          <p:cNvCxnSpPr>
            <a:cxnSpLocks/>
          </p:cNvCxnSpPr>
          <p:nvPr userDrawn="1"/>
        </p:nvCxnSpPr>
        <p:spPr>
          <a:xfrm flipV="1">
            <a:off x="4739661" y="6190933"/>
            <a:ext cx="0" cy="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3E9E4291-51B1-44B7-8942-91EB23EC26DB}"/>
              </a:ext>
            </a:extLst>
          </p:cNvPr>
          <p:cNvSpPr txBox="1"/>
          <p:nvPr userDrawn="1"/>
        </p:nvSpPr>
        <p:spPr>
          <a:xfrm>
            <a:off x="5525188" y="5439452"/>
            <a:ext cx="4095438" cy="276999"/>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27272"/>
                </a:solidFill>
                <a:effectLst/>
                <a:uLnTx/>
                <a:uFillTx/>
                <a:latin typeface="Calibri"/>
                <a:ea typeface="+mn-ea"/>
                <a:cs typeface="+mn-cs"/>
              </a:rPr>
              <a:t>Weekly or biweekly maintenance dosing at variable frequency</a:t>
            </a:r>
          </a:p>
        </p:txBody>
      </p:sp>
      <p:pic>
        <p:nvPicPr>
          <p:cNvPr id="15" name="Graphic 22" descr="Man and woman">
            <a:extLst>
              <a:ext uri="{FF2B5EF4-FFF2-40B4-BE49-F238E27FC236}">
                <a16:creationId xmlns:a16="http://schemas.microsoft.com/office/drawing/2014/main" id="{1DDD7EFA-FF2A-412E-BD7D-179A12F5CF67}"/>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74638" y="5716720"/>
            <a:ext cx="568844" cy="568844"/>
          </a:xfrm>
          <a:prstGeom prst="rect">
            <a:avLst/>
          </a:prstGeom>
        </p:spPr>
      </p:pic>
      <p:sp>
        <p:nvSpPr>
          <p:cNvPr id="16" name="TextBox 15">
            <a:extLst>
              <a:ext uri="{FF2B5EF4-FFF2-40B4-BE49-F238E27FC236}">
                <a16:creationId xmlns:a16="http://schemas.microsoft.com/office/drawing/2014/main" id="{5E291D4D-104C-4C04-8D10-641E3512895B}"/>
              </a:ext>
            </a:extLst>
          </p:cNvPr>
          <p:cNvSpPr txBox="1"/>
          <p:nvPr userDrawn="1"/>
        </p:nvSpPr>
        <p:spPr>
          <a:xfrm>
            <a:off x="1391054" y="5855614"/>
            <a:ext cx="887550" cy="523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a-ET" sz="2800" i="0" u="none" strike="noStrike" kern="1200" cap="none" spc="0" normalizeH="0" baseline="0" noProof="0">
                <a:ln>
                  <a:noFill/>
                </a:ln>
                <a:solidFill>
                  <a:schemeClr val="bg1"/>
                </a:solidFill>
                <a:effectLst/>
                <a:uLnTx/>
                <a:uFillTx/>
                <a:latin typeface="Calibri"/>
                <a:ea typeface="+mn-ea"/>
                <a:cs typeface="+mn-cs"/>
              </a:rPr>
              <a:t>23</a:t>
            </a:r>
            <a:endParaRPr kumimoji="0" lang="nl-BE" sz="2800" i="0" u="none" strike="noStrike" kern="1200" cap="none" spc="0" normalizeH="0" baseline="0" noProof="0">
              <a:ln>
                <a:noFill/>
              </a:ln>
              <a:solidFill>
                <a:schemeClr val="bg1"/>
              </a:solidFill>
              <a:effectLst/>
              <a:uLnTx/>
              <a:uFillTx/>
              <a:latin typeface="Calibri"/>
              <a:ea typeface="+mn-ea"/>
              <a:cs typeface="+mn-cs"/>
            </a:endParaRPr>
          </a:p>
        </p:txBody>
      </p:sp>
      <p:sp>
        <p:nvSpPr>
          <p:cNvPr id="23"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26" name="Content Placeholder 19"/>
          <p:cNvSpPr>
            <a:spLocks noGrp="1"/>
          </p:cNvSpPr>
          <p:nvPr>
            <p:ph sz="quarter" idx="15" hasCustomPrompt="1"/>
          </p:nvPr>
        </p:nvSpPr>
        <p:spPr>
          <a:xfrm>
            <a:off x="4816325" y="1886699"/>
            <a:ext cx="6997396" cy="347581"/>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27" name="Content Placeholder 19"/>
          <p:cNvSpPr>
            <a:spLocks noGrp="1"/>
          </p:cNvSpPr>
          <p:nvPr>
            <p:ph sz="quarter" idx="16" hasCustomPrompt="1"/>
          </p:nvPr>
        </p:nvSpPr>
        <p:spPr>
          <a:xfrm>
            <a:off x="5494712" y="5827351"/>
            <a:ext cx="5755674" cy="723630"/>
          </a:xfrm>
          <a:prstGeom prst="rect">
            <a:avLst/>
          </a:prstGeom>
        </p:spPr>
        <p:txBody>
          <a:bodyPr/>
          <a:lstStyle>
            <a:lvl1pPr marL="0" indent="0">
              <a:buFontTx/>
              <a:buNone/>
              <a:defRPr sz="10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3" name="Chart Placeholder 2"/>
          <p:cNvSpPr>
            <a:spLocks noGrp="1"/>
          </p:cNvSpPr>
          <p:nvPr>
            <p:ph type="chart" sz="quarter" idx="17"/>
          </p:nvPr>
        </p:nvSpPr>
        <p:spPr>
          <a:xfrm>
            <a:off x="4868863" y="2506663"/>
            <a:ext cx="6545262" cy="2792412"/>
          </a:xfrm>
          <a:prstGeom prst="rect">
            <a:avLst/>
          </a:prstGeom>
        </p:spPr>
        <p:txBody>
          <a:bodyPr/>
          <a:lstStyle/>
          <a:p>
            <a:r>
              <a:rPr lang="en-US"/>
              <a:t>Click icon to add chart</a:t>
            </a:r>
            <a:endParaRPr lang="en-GB"/>
          </a:p>
        </p:txBody>
      </p:sp>
      <p:sp>
        <p:nvSpPr>
          <p:cNvPr id="12" name="Slide Number Placeholder 5">
            <a:extLst>
              <a:ext uri="{FF2B5EF4-FFF2-40B4-BE49-F238E27FC236}">
                <a16:creationId xmlns:a16="http://schemas.microsoft.com/office/drawing/2014/main" id="{36843E75-9E64-D94C-80EA-51881486835C}"/>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r>
              <a:rPr lang="en-GB"/>
              <a:t>©</a:t>
            </a:r>
          </a:p>
        </p:txBody>
      </p:sp>
      <p:sp>
        <p:nvSpPr>
          <p:cNvPr id="13" name="TextBox 12">
            <a:extLst>
              <a:ext uri="{FF2B5EF4-FFF2-40B4-BE49-F238E27FC236}">
                <a16:creationId xmlns:a16="http://schemas.microsoft.com/office/drawing/2014/main" id="{BAB647C0-4C67-475E-8D24-71CC33A7CDFF}"/>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154038545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Chart on Gray base">
    <p:spTree>
      <p:nvGrpSpPr>
        <p:cNvPr id="1" name=""/>
        <p:cNvGrpSpPr/>
        <p:nvPr/>
      </p:nvGrpSpPr>
      <p:grpSpPr>
        <a:xfrm>
          <a:off x="0" y="0"/>
          <a:ext cx="0" cy="0"/>
          <a:chOff x="0" y="0"/>
          <a:chExt cx="0" cy="0"/>
        </a:xfrm>
      </p:grpSpPr>
      <p:sp>
        <p:nvSpPr>
          <p:cNvPr id="24" name="Content Placeholder 19"/>
          <p:cNvSpPr>
            <a:spLocks noGrp="1"/>
          </p:cNvSpPr>
          <p:nvPr>
            <p:ph sz="quarter" idx="14" hasCustomPrompt="1"/>
          </p:nvPr>
        </p:nvSpPr>
        <p:spPr>
          <a:xfrm>
            <a:off x="996303" y="1848439"/>
            <a:ext cx="2912758" cy="332771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5" name="Rectangle 4">
            <a:extLst>
              <a:ext uri="{FF2B5EF4-FFF2-40B4-BE49-F238E27FC236}">
                <a16:creationId xmlns:a16="http://schemas.microsoft.com/office/drawing/2014/main" id="{AFF91E58-6C1B-445A-9AB8-E62C6BBE732C}"/>
              </a:ext>
            </a:extLst>
          </p:cNvPr>
          <p:cNvSpPr/>
          <p:nvPr userDrawn="1"/>
        </p:nvSpPr>
        <p:spPr>
          <a:xfrm>
            <a:off x="4168018" y="1600200"/>
            <a:ext cx="7753047" cy="4978398"/>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cxnSp>
        <p:nvCxnSpPr>
          <p:cNvPr id="9" name="Straight Connector 8">
            <a:extLst>
              <a:ext uri="{FF2B5EF4-FFF2-40B4-BE49-F238E27FC236}">
                <a16:creationId xmlns:a16="http://schemas.microsoft.com/office/drawing/2014/main" id="{E7D8C0ED-BCA9-46EF-A3C1-B67D9504704F}"/>
              </a:ext>
            </a:extLst>
          </p:cNvPr>
          <p:cNvCxnSpPr>
            <a:cxnSpLocks/>
          </p:cNvCxnSpPr>
          <p:nvPr userDrawn="1"/>
        </p:nvCxnSpPr>
        <p:spPr>
          <a:xfrm flipV="1">
            <a:off x="4739661" y="6190933"/>
            <a:ext cx="0" cy="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3E9E4291-51B1-44B7-8942-91EB23EC26DB}"/>
              </a:ext>
            </a:extLst>
          </p:cNvPr>
          <p:cNvSpPr txBox="1"/>
          <p:nvPr userDrawn="1"/>
        </p:nvSpPr>
        <p:spPr>
          <a:xfrm>
            <a:off x="5525188" y="5439452"/>
            <a:ext cx="4095438" cy="276999"/>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27272"/>
                </a:solidFill>
                <a:effectLst/>
                <a:uLnTx/>
                <a:uFillTx/>
                <a:latin typeface="Calibri"/>
                <a:ea typeface="+mn-ea"/>
                <a:cs typeface="+mn-cs"/>
              </a:rPr>
              <a:t>Weekly or biweekly maintenance dosing at variable frequency</a:t>
            </a:r>
          </a:p>
        </p:txBody>
      </p:sp>
      <p:pic>
        <p:nvPicPr>
          <p:cNvPr id="15" name="Graphic 22" descr="Man and woman">
            <a:extLst>
              <a:ext uri="{FF2B5EF4-FFF2-40B4-BE49-F238E27FC236}">
                <a16:creationId xmlns:a16="http://schemas.microsoft.com/office/drawing/2014/main" id="{1DDD7EFA-FF2A-412E-BD7D-179A12F5CF67}"/>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74638" y="5716720"/>
            <a:ext cx="568844" cy="568844"/>
          </a:xfrm>
          <a:prstGeom prst="rect">
            <a:avLst/>
          </a:prstGeom>
        </p:spPr>
      </p:pic>
      <p:sp>
        <p:nvSpPr>
          <p:cNvPr id="16" name="TextBox 15">
            <a:extLst>
              <a:ext uri="{FF2B5EF4-FFF2-40B4-BE49-F238E27FC236}">
                <a16:creationId xmlns:a16="http://schemas.microsoft.com/office/drawing/2014/main" id="{5E291D4D-104C-4C04-8D10-641E3512895B}"/>
              </a:ext>
            </a:extLst>
          </p:cNvPr>
          <p:cNvSpPr txBox="1"/>
          <p:nvPr userDrawn="1"/>
        </p:nvSpPr>
        <p:spPr>
          <a:xfrm>
            <a:off x="1391054" y="5855614"/>
            <a:ext cx="887550" cy="523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a-ET" sz="2800" i="0" u="none" strike="noStrike" kern="1200" cap="none" spc="0" normalizeH="0" baseline="0" noProof="0">
                <a:ln>
                  <a:noFill/>
                </a:ln>
                <a:solidFill>
                  <a:schemeClr val="bg1"/>
                </a:solidFill>
                <a:effectLst/>
                <a:uLnTx/>
                <a:uFillTx/>
                <a:latin typeface="Calibri"/>
                <a:ea typeface="+mn-ea"/>
                <a:cs typeface="+mn-cs"/>
              </a:rPr>
              <a:t>23</a:t>
            </a:r>
            <a:endParaRPr kumimoji="0" lang="nl-BE" sz="2800" i="0" u="none" strike="noStrike" kern="1200" cap="none" spc="0" normalizeH="0" baseline="0" noProof="0">
              <a:ln>
                <a:noFill/>
              </a:ln>
              <a:solidFill>
                <a:schemeClr val="bg1"/>
              </a:solidFill>
              <a:effectLst/>
              <a:uLnTx/>
              <a:uFillTx/>
              <a:latin typeface="Calibri"/>
              <a:ea typeface="+mn-ea"/>
              <a:cs typeface="+mn-cs"/>
            </a:endParaRPr>
          </a:p>
        </p:txBody>
      </p:sp>
      <p:sp>
        <p:nvSpPr>
          <p:cNvPr id="23"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26" name="Content Placeholder 19"/>
          <p:cNvSpPr>
            <a:spLocks noGrp="1"/>
          </p:cNvSpPr>
          <p:nvPr>
            <p:ph sz="quarter" idx="15" hasCustomPrompt="1"/>
          </p:nvPr>
        </p:nvSpPr>
        <p:spPr>
          <a:xfrm>
            <a:off x="4816325" y="1886699"/>
            <a:ext cx="6997396" cy="347581"/>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27" name="Content Placeholder 19"/>
          <p:cNvSpPr>
            <a:spLocks noGrp="1"/>
          </p:cNvSpPr>
          <p:nvPr>
            <p:ph sz="quarter" idx="16" hasCustomPrompt="1"/>
          </p:nvPr>
        </p:nvSpPr>
        <p:spPr>
          <a:xfrm>
            <a:off x="5494712" y="5827351"/>
            <a:ext cx="5755674" cy="723630"/>
          </a:xfrm>
          <a:prstGeom prst="rect">
            <a:avLst/>
          </a:prstGeom>
        </p:spPr>
        <p:txBody>
          <a:bodyPr/>
          <a:lstStyle>
            <a:lvl1pPr marL="0" indent="0">
              <a:buFontTx/>
              <a:buNone/>
              <a:defRPr sz="10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3" name="Chart Placeholder 2"/>
          <p:cNvSpPr>
            <a:spLocks noGrp="1"/>
          </p:cNvSpPr>
          <p:nvPr>
            <p:ph type="chart" sz="quarter" idx="17"/>
          </p:nvPr>
        </p:nvSpPr>
        <p:spPr>
          <a:xfrm>
            <a:off x="4868863" y="2506663"/>
            <a:ext cx="6545262" cy="2792412"/>
          </a:xfrm>
          <a:prstGeom prst="rect">
            <a:avLst/>
          </a:prstGeom>
        </p:spPr>
        <p:txBody>
          <a:bodyPr/>
          <a:lstStyle/>
          <a:p>
            <a:r>
              <a:rPr lang="en-US"/>
              <a:t>Click icon to add chart</a:t>
            </a:r>
            <a:endParaRPr lang="en-GB"/>
          </a:p>
        </p:txBody>
      </p:sp>
      <p:sp>
        <p:nvSpPr>
          <p:cNvPr id="12" name="Slide Number Placeholder 5">
            <a:extLst>
              <a:ext uri="{FF2B5EF4-FFF2-40B4-BE49-F238E27FC236}">
                <a16:creationId xmlns:a16="http://schemas.microsoft.com/office/drawing/2014/main" id="{36843E75-9E64-D94C-80EA-51881486835C}"/>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r>
              <a:rPr lang="en-GB"/>
              <a:t>©</a:t>
            </a:r>
          </a:p>
        </p:txBody>
      </p:sp>
    </p:spTree>
    <p:extLst>
      <p:ext uri="{BB962C8B-B14F-4D97-AF65-F5344CB8AC3E}">
        <p14:creationId xmlns:p14="http://schemas.microsoft.com/office/powerpoint/2010/main" val="148220556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5" name="Picture 4" descr="A picture containing text, electronics&#10;&#10;Description automatically generated">
            <a:extLst>
              <a:ext uri="{FF2B5EF4-FFF2-40B4-BE49-F238E27FC236}">
                <a16:creationId xmlns:a16="http://schemas.microsoft.com/office/drawing/2014/main" id="{96B49CC7-068A-7B42-BB37-2B46E322A4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83272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atient x Science">
    <p:spTree>
      <p:nvGrpSpPr>
        <p:cNvPr id="1" name=""/>
        <p:cNvGrpSpPr/>
        <p:nvPr/>
      </p:nvGrpSpPr>
      <p:grpSpPr>
        <a:xfrm>
          <a:off x="0" y="0"/>
          <a:ext cx="0" cy="0"/>
          <a:chOff x="0" y="0"/>
          <a:chExt cx="0" cy="0"/>
        </a:xfrm>
      </p:grpSpPr>
      <p:pic>
        <p:nvPicPr>
          <p:cNvPr id="3" name="Picture 2" descr="A picture containing text, electronics, compact disk&#10;&#10;Description automatically generated">
            <a:extLst>
              <a:ext uri="{FF2B5EF4-FFF2-40B4-BE49-F238E27FC236}">
                <a16:creationId xmlns:a16="http://schemas.microsoft.com/office/drawing/2014/main" id="{DD666372-0DA5-D345-A31E-7AA22E3C073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737395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524F2C5E-62CD-2B43-9A58-40CF9BCFF7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03200" y="2831797"/>
            <a:ext cx="6197600" cy="1417320"/>
          </a:xfrm>
        </p:spPr>
        <p:txBody>
          <a:bodyPr anchor="ctr">
            <a:noAutofit/>
          </a:bodyPr>
          <a:lstStyle>
            <a:lvl1pPr algn="l">
              <a:lnSpc>
                <a:spcPct val="70000"/>
              </a:lnSpc>
              <a:defRPr sz="5400" spc="-15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203201" y="4289756"/>
            <a:ext cx="2987040" cy="1288083"/>
          </a:xfrm>
        </p:spPr>
        <p:txBody>
          <a:bodyPr anchor="t"/>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42053541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5" name="Picture 4" descr="A person holding a surfboard&#10;&#10;Description automatically generated with low confidence">
            <a:extLst>
              <a:ext uri="{FF2B5EF4-FFF2-40B4-BE49-F238E27FC236}">
                <a16:creationId xmlns:a16="http://schemas.microsoft.com/office/drawing/2014/main" id="{9C6513E6-E461-4E4F-A78B-FEECBAD265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AD8353A-3DD7-B944-84F9-6651A2C2E614}"/>
              </a:ext>
            </a:extLst>
          </p:cNvPr>
          <p:cNvSpPr/>
          <p:nvPr userDrawn="1"/>
        </p:nvSpPr>
        <p:spPr>
          <a:xfrm>
            <a:off x="-1" y="4172096"/>
            <a:ext cx="7778339" cy="2686204"/>
          </a:xfrm>
          <a:prstGeom prst="rect">
            <a:avLst/>
          </a:prstGeom>
          <a:gradFill>
            <a:gsLst>
              <a:gs pos="89000">
                <a:schemeClr val="tx1">
                  <a:alpha val="0"/>
                </a:schemeClr>
              </a:gs>
              <a:gs pos="2200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03199" y="2831797"/>
            <a:ext cx="9228899" cy="1417320"/>
          </a:xfrm>
        </p:spPr>
        <p:txBody>
          <a:bodyPr anchor="ctr">
            <a:noAutofit/>
          </a:bodyPr>
          <a:lstStyle>
            <a:lvl1pPr algn="l">
              <a:lnSpc>
                <a:spcPct val="70000"/>
              </a:lnSpc>
              <a:defRPr sz="5400" spc="-15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203200" y="4289756"/>
            <a:ext cx="6047287" cy="1288083"/>
          </a:xfrm>
        </p:spPr>
        <p:txBody>
          <a:bodyPr anchor="t"/>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19967393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E05C664-FF55-CE46-B2AA-DDEAA76175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1987616" y="2597407"/>
            <a:ext cx="8216768" cy="1417320"/>
          </a:xfrm>
        </p:spPr>
        <p:txBody>
          <a:bodyPr anchor="b">
            <a:noAutofit/>
          </a:bodyPr>
          <a:lstStyle>
            <a:lvl1pPr algn="ctr">
              <a:lnSpc>
                <a:spcPct val="70000"/>
              </a:lnSpc>
              <a:defRPr sz="6600" spc="-15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3711526" y="4014727"/>
            <a:ext cx="4768947" cy="437148"/>
          </a:xfrm>
        </p:spPr>
        <p:txBody>
          <a:bodyPr anchor="ctr"/>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89153588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E40B13B0-0294-2D4F-B332-1E6C6A6952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3711526" y="4321553"/>
            <a:ext cx="4768947" cy="437148"/>
          </a:xfrm>
        </p:spPr>
        <p:txBody>
          <a:bodyPr anchor="ctr"/>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
        <p:nvSpPr>
          <p:cNvPr id="7" name="Rectangle 6">
            <a:extLst>
              <a:ext uri="{FF2B5EF4-FFF2-40B4-BE49-F238E27FC236}">
                <a16:creationId xmlns:a16="http://schemas.microsoft.com/office/drawing/2014/main" id="{269648CD-8336-704A-9393-86E916106240}"/>
              </a:ext>
            </a:extLst>
          </p:cNvPr>
          <p:cNvSpPr/>
          <p:nvPr userDrawn="1"/>
        </p:nvSpPr>
        <p:spPr>
          <a:xfrm>
            <a:off x="0" y="2743200"/>
            <a:ext cx="12192000" cy="1432560"/>
          </a:xfrm>
          <a:prstGeom prst="rect">
            <a:avLst/>
          </a:prstGeom>
          <a:gradFill>
            <a:gsLst>
              <a:gs pos="4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119270" y="2848585"/>
            <a:ext cx="11926956" cy="1417320"/>
          </a:xfrm>
        </p:spPr>
        <p:txBody>
          <a:bodyPr anchor="ctr">
            <a:noAutofit/>
          </a:bodyPr>
          <a:lstStyle>
            <a:lvl1pPr algn="ctr">
              <a:lnSpc>
                <a:spcPct val="70000"/>
              </a:lnSpc>
              <a:defRPr sz="6600" spc="-150">
                <a:solidFill>
                  <a:schemeClr val="tx1"/>
                </a:solidFill>
              </a:defRPr>
            </a:lvl1pPr>
          </a:lstStyle>
          <a:p>
            <a:r>
              <a:rPr lang="en-US"/>
              <a:t>Click to edit Master title style</a:t>
            </a:r>
          </a:p>
        </p:txBody>
      </p:sp>
    </p:spTree>
    <p:extLst>
      <p:ext uri="{BB962C8B-B14F-4D97-AF65-F5344CB8AC3E}">
        <p14:creationId xmlns:p14="http://schemas.microsoft.com/office/powerpoint/2010/main" val="244032744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E40B13B0-0294-2D4F-B332-1E6C6A6952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1987616" y="2597407"/>
            <a:ext cx="8216768" cy="1417320"/>
          </a:xfrm>
        </p:spPr>
        <p:txBody>
          <a:bodyPr anchor="b">
            <a:noAutofit/>
          </a:bodyPr>
          <a:lstStyle>
            <a:lvl1pPr algn="ctr">
              <a:lnSpc>
                <a:spcPct val="70000"/>
              </a:lnSpc>
              <a:defRPr sz="6600" spc="-15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3711526" y="4014727"/>
            <a:ext cx="4768947" cy="437148"/>
          </a:xfrm>
        </p:spPr>
        <p:txBody>
          <a:bodyPr anchor="ctr"/>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215639618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9169CED0-6AC7-624F-A04D-D801379A8A3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1987616" y="2597407"/>
            <a:ext cx="8216768" cy="1417320"/>
          </a:xfrm>
        </p:spPr>
        <p:txBody>
          <a:bodyPr anchor="b">
            <a:noAutofit/>
          </a:bodyPr>
          <a:lstStyle>
            <a:lvl1pPr algn="ctr">
              <a:lnSpc>
                <a:spcPct val="70000"/>
              </a:lnSpc>
              <a:defRPr sz="6600" spc="-15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3711526" y="4014727"/>
            <a:ext cx="4768947" cy="437148"/>
          </a:xfrm>
        </p:spPr>
        <p:txBody>
          <a:bodyPr anchor="ctr"/>
          <a:lstStyle>
            <a:lvl1pPr marL="0" indent="0" algn="l">
              <a:buNone/>
              <a:defRPr sz="2400" b="0">
                <a:solidFill>
                  <a:schemeClr val="accent5"/>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358617555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B8AA1C-340C-3148-B591-C06CB22A04AA}"/>
              </a:ext>
            </a:extLst>
          </p:cNvPr>
          <p:cNvSpPr/>
          <p:nvPr userDrawn="1"/>
        </p:nvSpPr>
        <p:spPr>
          <a:xfrm>
            <a:off x="0" y="0"/>
            <a:ext cx="5134708"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11015" y="2597407"/>
            <a:ext cx="4768948" cy="1417320"/>
          </a:xfrm>
        </p:spPr>
        <p:txBody>
          <a:bodyPr anchor="b">
            <a:noAutofit/>
          </a:bodyPr>
          <a:lstStyle>
            <a:lvl1pPr algn="l">
              <a:lnSpc>
                <a:spcPct val="70000"/>
              </a:lnSpc>
              <a:defRPr sz="6600" spc="-15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211014" y="4014727"/>
            <a:ext cx="4768947" cy="437148"/>
          </a:xfrm>
        </p:spPr>
        <p:txBody>
          <a:bodyPr anchor="ctr"/>
          <a:lstStyle>
            <a:lvl1pPr marL="0" indent="0" algn="l">
              <a:buNone/>
              <a:defRPr sz="2400" b="0">
                <a:solidFill>
                  <a:schemeClr val="accent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39C25CD9-B8E9-F941-BF44-299B2FB8C9BE}"/>
              </a:ext>
            </a:extLst>
          </p:cNvPr>
          <p:cNvSpPr>
            <a:spLocks noGrp="1"/>
          </p:cNvSpPr>
          <p:nvPr>
            <p:ph type="pic" sz="quarter" idx="10" hasCustomPrompt="1"/>
          </p:nvPr>
        </p:nvSpPr>
        <p:spPr>
          <a:xfrm>
            <a:off x="5190975" y="0"/>
            <a:ext cx="7001025" cy="68580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6" name="Footer Placeholder 4">
            <a:extLst>
              <a:ext uri="{FF2B5EF4-FFF2-40B4-BE49-F238E27FC236}">
                <a16:creationId xmlns:a16="http://schemas.microsoft.com/office/drawing/2014/main" id="{5C30023E-A3B4-D343-8E7A-985A72BE00E1}"/>
              </a:ext>
            </a:extLst>
          </p:cNvPr>
          <p:cNvSpPr>
            <a:spLocks noGrp="1"/>
          </p:cNvSpPr>
          <p:nvPr>
            <p:ph type="ftr" sz="quarter" idx="3"/>
          </p:nvPr>
        </p:nvSpPr>
        <p:spPr>
          <a:xfrm>
            <a:off x="0" y="6356350"/>
            <a:ext cx="5134708" cy="365125"/>
          </a:xfrm>
          <a:prstGeom prst="rect">
            <a:avLst/>
          </a:prstGeom>
        </p:spPr>
        <p:txBody>
          <a:bodyPr vert="horz" lIns="91440" tIns="45720" rIns="91440" bIns="45720" rtlCol="0" anchor="ctr"/>
          <a:lstStyle>
            <a:lvl1pPr algn="ctr">
              <a:defRPr sz="700" spc="600">
                <a:solidFill>
                  <a:schemeClr val="tx1"/>
                </a:solidFill>
                <a:latin typeface="+mj-lt"/>
              </a:defRPr>
            </a:lvl1pPr>
          </a:lstStyle>
          <a:p>
            <a:r>
              <a:rPr lang="en-US"/>
              <a:t>CONFIDENTIAL. FOR INTERNAL USE ONLY.</a:t>
            </a:r>
          </a:p>
        </p:txBody>
      </p:sp>
    </p:spTree>
    <p:extLst>
      <p:ext uri="{BB962C8B-B14F-4D97-AF65-F5344CB8AC3E}">
        <p14:creationId xmlns:p14="http://schemas.microsoft.com/office/powerpoint/2010/main" val="2129586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nfinit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D95B0A-AE57-7C44-A11D-D66D85443ED2}"/>
              </a:ext>
            </a:extLst>
          </p:cNvPr>
          <p:cNvPicPr>
            <a:picLocks noChangeAspect="1"/>
          </p:cNvPicPr>
          <p:nvPr userDrawn="1"/>
        </p:nvPicPr>
        <p:blipFill>
          <a:blip r:embed="rId2"/>
          <a:stretch>
            <a:fillRect/>
          </a:stretch>
        </p:blipFill>
        <p:spPr>
          <a:xfrm>
            <a:off x="4035630" y="3005365"/>
            <a:ext cx="4165600" cy="2108200"/>
          </a:xfrm>
          <a:prstGeom prst="rect">
            <a:avLst/>
          </a:prstGeom>
        </p:spPr>
      </p:pic>
      <p:sp>
        <p:nvSpPr>
          <p:cNvPr id="6" name="Titel 37"/>
          <p:cNvSpPr txBox="1">
            <a:spLocks/>
          </p:cNvSpPr>
          <p:nvPr userDrawn="1"/>
        </p:nvSpPr>
        <p:spPr>
          <a:xfrm>
            <a:off x="996157" y="504060"/>
            <a:ext cx="8842110" cy="867930"/>
          </a:xfrm>
          <a:prstGeom prst="rect">
            <a:avLst/>
          </a:prstGeom>
          <a:effectLst/>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a:solidFill>
                  <a:srgbClr val="82B941"/>
                </a:solidFill>
                <a:latin typeface="Exo 2" panose="00000500000000000000" pitchFamily="50" charset="0"/>
              </a:rPr>
              <a:t>Reaching Patients Through</a:t>
            </a:r>
          </a:p>
          <a:p>
            <a:r>
              <a:rPr lang="en-GB" sz="2800">
                <a:solidFill>
                  <a:srgbClr val="82B941"/>
                </a:solidFill>
                <a:latin typeface="Exo 2" panose="00000500000000000000" pitchFamily="50" charset="0"/>
              </a:rPr>
              <a:t>Immunology Innovation</a:t>
            </a:r>
          </a:p>
        </p:txBody>
      </p:sp>
      <p:sp>
        <p:nvSpPr>
          <p:cNvPr id="8" name="Rectangle 7">
            <a:extLst>
              <a:ext uri="{FF2B5EF4-FFF2-40B4-BE49-F238E27FC236}">
                <a16:creationId xmlns:a16="http://schemas.microsoft.com/office/drawing/2014/main" id="{8ED4E5F6-8BEC-4061-84EF-3E7399895E24}"/>
              </a:ext>
            </a:extLst>
          </p:cNvPr>
          <p:cNvSpPr/>
          <p:nvPr userDrawn="1"/>
        </p:nvSpPr>
        <p:spPr>
          <a:xfrm>
            <a:off x="1056360" y="1776484"/>
            <a:ext cx="4808981" cy="830997"/>
          </a:xfrm>
          <a:prstGeom prst="rect">
            <a:avLst/>
          </a:prstGeom>
        </p:spPr>
        <p:txBody>
          <a:bodyPr wrap="square">
            <a:spAutoFit/>
          </a:bodyPr>
          <a:lstStyle/>
          <a:p>
            <a:r>
              <a:rPr lang="en-GB" sz="1600">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The science of co-creation drives our quest to engineer life-changing immunology solutions, the resilient spirit of patients fuels our urgency to deliver them.</a:t>
            </a:r>
          </a:p>
        </p:txBody>
      </p:sp>
      <p:sp>
        <p:nvSpPr>
          <p:cNvPr id="9" name="Rectangle 8">
            <a:extLst>
              <a:ext uri="{FF2B5EF4-FFF2-40B4-BE49-F238E27FC236}">
                <a16:creationId xmlns:a16="http://schemas.microsoft.com/office/drawing/2014/main" id="{8ED4E5F6-8BEC-4061-84EF-3E7399895E24}"/>
              </a:ext>
            </a:extLst>
          </p:cNvPr>
          <p:cNvSpPr/>
          <p:nvPr userDrawn="1"/>
        </p:nvSpPr>
        <p:spPr>
          <a:xfrm>
            <a:off x="5907487" y="1776484"/>
            <a:ext cx="4808981" cy="584775"/>
          </a:xfrm>
          <a:prstGeom prst="rect">
            <a:avLst/>
          </a:prstGeom>
        </p:spPr>
        <p:txBody>
          <a:bodyPr wrap="square">
            <a:spAutoFit/>
          </a:bodyPr>
          <a:lstStyle/>
          <a:p>
            <a:r>
              <a:rPr lang="en-GB" sz="1600">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The infinity sign symbolizes our commitment to science and patients; it has no bounds.</a:t>
            </a:r>
          </a:p>
        </p:txBody>
      </p:sp>
      <p:cxnSp>
        <p:nvCxnSpPr>
          <p:cNvPr id="10" name="Straight Connector 9"/>
          <p:cNvCxnSpPr/>
          <p:nvPr userDrawn="1"/>
        </p:nvCxnSpPr>
        <p:spPr>
          <a:xfrm>
            <a:off x="6110157" y="4092829"/>
            <a:ext cx="0" cy="1591279"/>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el 37"/>
          <p:cNvSpPr txBox="1">
            <a:spLocks/>
          </p:cNvSpPr>
          <p:nvPr userDrawn="1"/>
        </p:nvSpPr>
        <p:spPr>
          <a:xfrm>
            <a:off x="4672261" y="5583959"/>
            <a:ext cx="2847479" cy="461665"/>
          </a:xfrm>
          <a:prstGeom prst="rect">
            <a:avLst/>
          </a:prstGeom>
          <a:effectLst/>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GB" sz="2400">
                <a:solidFill>
                  <a:srgbClr val="82B941"/>
                </a:solidFill>
                <a:latin typeface="+mn-lt"/>
              </a:rPr>
              <a:t>Where we operate</a:t>
            </a:r>
          </a:p>
        </p:txBody>
      </p:sp>
      <p:sp>
        <p:nvSpPr>
          <p:cNvPr id="12" name="Titel 37"/>
          <p:cNvSpPr txBox="1">
            <a:spLocks/>
          </p:cNvSpPr>
          <p:nvPr userDrawn="1"/>
        </p:nvSpPr>
        <p:spPr>
          <a:xfrm>
            <a:off x="8256231" y="3856720"/>
            <a:ext cx="2847479" cy="461665"/>
          </a:xfrm>
          <a:prstGeom prst="rect">
            <a:avLst/>
          </a:prstGeom>
          <a:effectLst/>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GB" sz="2400">
                <a:solidFill>
                  <a:srgbClr val="82B941"/>
                </a:solidFill>
                <a:latin typeface="+mn-lt"/>
              </a:rPr>
              <a:t>Innovation</a:t>
            </a:r>
          </a:p>
        </p:txBody>
      </p:sp>
      <p:sp>
        <p:nvSpPr>
          <p:cNvPr id="13" name="Titel 37"/>
          <p:cNvSpPr txBox="1">
            <a:spLocks/>
          </p:cNvSpPr>
          <p:nvPr userDrawn="1"/>
        </p:nvSpPr>
        <p:spPr>
          <a:xfrm>
            <a:off x="1269792" y="3860836"/>
            <a:ext cx="2847479" cy="461665"/>
          </a:xfrm>
          <a:prstGeom prst="rect">
            <a:avLst/>
          </a:prstGeom>
          <a:effectLst/>
        </p:spPr>
        <p:txBody>
          <a:bodyPr vert="horz" wrap="square" lIns="91440" tIns="45720" rIns="91440" bIns="45720" rtlCol="0" anchor="b">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GB" sz="2400">
                <a:solidFill>
                  <a:srgbClr val="82B941"/>
                </a:solidFill>
                <a:latin typeface="+mn-lt"/>
              </a:rPr>
              <a:t>Patients</a:t>
            </a:r>
          </a:p>
        </p:txBody>
      </p:sp>
      <p:cxnSp>
        <p:nvCxnSpPr>
          <p:cNvPr id="16" name="Straight Connector 15"/>
          <p:cNvCxnSpPr/>
          <p:nvPr userDrawn="1"/>
        </p:nvCxnSpPr>
        <p:spPr>
          <a:xfrm flipH="1">
            <a:off x="7142205" y="4117543"/>
            <a:ext cx="17134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H="1">
            <a:off x="3318907" y="4117543"/>
            <a:ext cx="17556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CF64B6DF-6ABF-6E49-932E-B02CDB070467}"/>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1507477579"/>
      </p:ext>
    </p:extLst>
  </p:cSld>
  <p:clrMapOvr>
    <a:masterClrMapping/>
  </p:clrMapOvr>
  <mc:AlternateContent xmlns:mc="http://schemas.openxmlformats.org/markup-compatibility/2006" xmlns:p14="http://schemas.microsoft.com/office/powerpoint/2010/main">
    <mc:Choice Requires="p14">
      <p:transition p14:dur="10" advClick="0">
        <p:push dir="u"/>
      </p:transition>
    </mc:Choice>
    <mc:Fallback xmlns="">
      <p:transition advClick="0">
        <p:push dir="u"/>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B8AA1C-340C-3148-B591-C06CB22A04AA}"/>
              </a:ext>
            </a:extLst>
          </p:cNvPr>
          <p:cNvSpPr/>
          <p:nvPr userDrawn="1"/>
        </p:nvSpPr>
        <p:spPr>
          <a:xfrm>
            <a:off x="0" y="0"/>
            <a:ext cx="51347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11015" y="2597407"/>
            <a:ext cx="4768948" cy="1417320"/>
          </a:xfrm>
        </p:spPr>
        <p:txBody>
          <a:bodyPr anchor="b">
            <a:noAutofit/>
          </a:bodyPr>
          <a:lstStyle>
            <a:lvl1pPr algn="l">
              <a:lnSpc>
                <a:spcPct val="70000"/>
              </a:lnSpc>
              <a:defRPr sz="6600" spc="-150">
                <a:solidFill>
                  <a:schemeClr val="accent4"/>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211014" y="4014727"/>
            <a:ext cx="4768947" cy="437148"/>
          </a:xfrm>
        </p:spPr>
        <p:txBody>
          <a:bodyPr anchor="ctr"/>
          <a:lstStyle>
            <a:lvl1pPr marL="0" indent="0" algn="l">
              <a:buNone/>
              <a:defRPr sz="2400" b="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39C25CD9-B8E9-F941-BF44-299B2FB8C9BE}"/>
              </a:ext>
            </a:extLst>
          </p:cNvPr>
          <p:cNvSpPr>
            <a:spLocks noGrp="1"/>
          </p:cNvSpPr>
          <p:nvPr>
            <p:ph type="pic" sz="quarter" idx="10" hasCustomPrompt="1"/>
          </p:nvPr>
        </p:nvSpPr>
        <p:spPr>
          <a:xfrm>
            <a:off x="5190975" y="0"/>
            <a:ext cx="7001025" cy="68580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0"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40311159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7C2B8-C529-4F43-B3D1-7C51821FAF2B}"/>
              </a:ext>
            </a:extLst>
          </p:cNvPr>
          <p:cNvSpPr/>
          <p:nvPr userDrawn="1"/>
        </p:nvSpPr>
        <p:spPr>
          <a:xfrm>
            <a:off x="162949" y="150594"/>
            <a:ext cx="11864927" cy="65568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0DB16-B1B7-6A49-8FC1-EF93F71F3394}"/>
              </a:ext>
            </a:extLst>
          </p:cNvPr>
          <p:cNvSpPr>
            <a:spLocks noGrp="1"/>
          </p:cNvSpPr>
          <p:nvPr>
            <p:ph type="title"/>
          </p:nvPr>
        </p:nvSpPr>
        <p:spPr>
          <a:xfrm>
            <a:off x="280060" y="213205"/>
            <a:ext cx="11631880" cy="715530"/>
          </a:xfrm>
        </p:spPr>
        <p:txBody>
          <a:bodyPr anchor="t">
            <a:normAutofit/>
          </a:bodyPr>
          <a:lstStyle>
            <a:lvl1pPr>
              <a:defRPr sz="3600">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0A375D-94C5-244A-AE6A-757F546AE217}"/>
              </a:ext>
            </a:extLst>
          </p:cNvPr>
          <p:cNvSpPr>
            <a:spLocks noGrp="1"/>
          </p:cNvSpPr>
          <p:nvPr>
            <p:ph sz="half" idx="1"/>
          </p:nvPr>
        </p:nvSpPr>
        <p:spPr>
          <a:xfrm>
            <a:off x="280060" y="928735"/>
            <a:ext cx="11631880" cy="5614569"/>
          </a:xfrm>
        </p:spPr>
        <p:txBody>
          <a:bodyPr anchor="t">
            <a:normAutofit/>
          </a:bodyPr>
          <a:lstStyle>
            <a:lvl1pPr marL="342900" indent="-342900">
              <a:buClr>
                <a:schemeClr val="tx2"/>
              </a:buClr>
              <a:buSzPct val="90000"/>
              <a:buFont typeface="Arial" panose="020B0604020202020204" pitchFamily="34" charset="0"/>
              <a:buChar char="•"/>
              <a:defRPr sz="1800">
                <a:solidFill>
                  <a:schemeClr val="tx1"/>
                </a:solidFill>
              </a:defRPr>
            </a:lvl1pPr>
            <a:lvl2pPr marL="800100" indent="-342900">
              <a:buClr>
                <a:schemeClr val="tx2"/>
              </a:buClr>
              <a:buSzPct val="90000"/>
              <a:buFont typeface="Arial" panose="020B0604020202020204" pitchFamily="34" charset="0"/>
              <a:buChar char="•"/>
              <a:defRPr sz="1600">
                <a:solidFill>
                  <a:schemeClr val="tx1"/>
                </a:solidFill>
              </a:defRPr>
            </a:lvl2pPr>
            <a:lvl3pPr marL="1200150" indent="-285750">
              <a:buClr>
                <a:schemeClr val="tx2"/>
              </a:buClr>
              <a:buSzPct val="90000"/>
              <a:buFont typeface="Arial" panose="020B0604020202020204" pitchFamily="34" charset="0"/>
              <a:buChar char="•"/>
              <a:defRPr sz="1400">
                <a:solidFill>
                  <a:schemeClr val="tx1"/>
                </a:solidFill>
              </a:defRPr>
            </a:lvl3pPr>
            <a:lvl4pPr marL="1657350" indent="-285750">
              <a:buClr>
                <a:schemeClr val="tx2"/>
              </a:buClr>
              <a:buSzPct val="90000"/>
              <a:buFont typeface="Arial" panose="020B0604020202020204" pitchFamily="34" charset="0"/>
              <a:buChar char="•"/>
              <a:defRPr sz="1200">
                <a:solidFill>
                  <a:schemeClr val="tx1"/>
                </a:solidFill>
              </a:defRPr>
            </a:lvl4pPr>
            <a:lvl5pPr marL="2114550" indent="-285750">
              <a:buClr>
                <a:schemeClr val="tx2"/>
              </a:buClr>
              <a:buSzPct val="90000"/>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AD775328-2675-D541-9CD1-6321CD19E4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
        <p:nvSpPr>
          <p:cNvPr id="6" name="Footer Placeholder 4">
            <a:extLst>
              <a:ext uri="{FF2B5EF4-FFF2-40B4-BE49-F238E27FC236}">
                <a16:creationId xmlns:a16="http://schemas.microsoft.com/office/drawing/2014/main" id="{7FF66AF9-5404-6440-8A44-C3AF116D2E63}"/>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300692664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DB16-B1B7-6A49-8FC1-EF93F71F3394}"/>
              </a:ext>
            </a:extLst>
          </p:cNvPr>
          <p:cNvSpPr>
            <a:spLocks noGrp="1"/>
          </p:cNvSpPr>
          <p:nvPr>
            <p:ph type="title"/>
          </p:nvPr>
        </p:nvSpPr>
        <p:spPr>
          <a:xfrm>
            <a:off x="280060" y="213205"/>
            <a:ext cx="11631880" cy="715530"/>
          </a:xfrm>
        </p:spPr>
        <p:txBody>
          <a:bodyPr anchor="t">
            <a:normAutofit/>
          </a:bodyPr>
          <a:lstStyle>
            <a:lvl1pPr>
              <a:defRPr sz="3600">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0A375D-94C5-244A-AE6A-757F546AE217}"/>
              </a:ext>
            </a:extLst>
          </p:cNvPr>
          <p:cNvSpPr>
            <a:spLocks noGrp="1"/>
          </p:cNvSpPr>
          <p:nvPr>
            <p:ph sz="half" idx="1"/>
          </p:nvPr>
        </p:nvSpPr>
        <p:spPr>
          <a:xfrm>
            <a:off x="280060" y="928735"/>
            <a:ext cx="11631880" cy="5614569"/>
          </a:xfrm>
        </p:spPr>
        <p:txBody>
          <a:bodyPr anchor="t">
            <a:normAutofit/>
          </a:bodyPr>
          <a:lstStyle>
            <a:lvl1pPr marL="342900" indent="-342900">
              <a:buClr>
                <a:schemeClr val="tx2"/>
              </a:buClr>
              <a:buSzPct val="90000"/>
              <a:buFont typeface="Arial" panose="020B0604020202020204" pitchFamily="34" charset="0"/>
              <a:buChar char="•"/>
              <a:defRPr sz="1800">
                <a:solidFill>
                  <a:schemeClr val="tx1"/>
                </a:solidFill>
              </a:defRPr>
            </a:lvl1pPr>
            <a:lvl2pPr marL="800100" indent="-342900">
              <a:buClr>
                <a:schemeClr val="tx2"/>
              </a:buClr>
              <a:buSzPct val="90000"/>
              <a:buFont typeface="Arial" panose="020B0604020202020204" pitchFamily="34" charset="0"/>
              <a:buChar char="•"/>
              <a:defRPr sz="1600">
                <a:solidFill>
                  <a:schemeClr val="tx1"/>
                </a:solidFill>
              </a:defRPr>
            </a:lvl2pPr>
            <a:lvl3pPr marL="1200150" indent="-285750">
              <a:buClr>
                <a:schemeClr val="tx2"/>
              </a:buClr>
              <a:buSzPct val="90000"/>
              <a:buFont typeface="Arial" panose="020B0604020202020204" pitchFamily="34" charset="0"/>
              <a:buChar char="•"/>
              <a:defRPr sz="1400">
                <a:solidFill>
                  <a:schemeClr val="tx1"/>
                </a:solidFill>
              </a:defRPr>
            </a:lvl3pPr>
            <a:lvl4pPr marL="1657350" indent="-285750">
              <a:buClr>
                <a:schemeClr val="tx2"/>
              </a:buClr>
              <a:buSzPct val="90000"/>
              <a:buFont typeface="Arial" panose="020B0604020202020204" pitchFamily="34" charset="0"/>
              <a:buChar char="•"/>
              <a:defRPr sz="1200">
                <a:solidFill>
                  <a:schemeClr val="tx1"/>
                </a:solidFill>
              </a:defRPr>
            </a:lvl4pPr>
            <a:lvl5pPr marL="2114550" indent="-285750">
              <a:buClr>
                <a:schemeClr val="tx2"/>
              </a:buClr>
              <a:buSzPct val="90000"/>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CFAD1974-7860-A645-9246-6450688BB0FC}"/>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18491201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7C2B8-C529-4F43-B3D1-7C51821FAF2B}"/>
              </a:ext>
            </a:extLst>
          </p:cNvPr>
          <p:cNvSpPr/>
          <p:nvPr userDrawn="1"/>
        </p:nvSpPr>
        <p:spPr>
          <a:xfrm>
            <a:off x="162949" y="150594"/>
            <a:ext cx="11864927" cy="65568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0DB16-B1B7-6A49-8FC1-EF93F71F3394}"/>
              </a:ext>
            </a:extLst>
          </p:cNvPr>
          <p:cNvSpPr>
            <a:spLocks noGrp="1"/>
          </p:cNvSpPr>
          <p:nvPr>
            <p:ph type="title"/>
          </p:nvPr>
        </p:nvSpPr>
        <p:spPr>
          <a:xfrm>
            <a:off x="280060" y="213205"/>
            <a:ext cx="11631880" cy="715530"/>
          </a:xfrm>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0A375D-94C5-244A-AE6A-757F546AE217}"/>
              </a:ext>
            </a:extLst>
          </p:cNvPr>
          <p:cNvSpPr>
            <a:spLocks noGrp="1"/>
          </p:cNvSpPr>
          <p:nvPr>
            <p:ph sz="half" idx="1"/>
          </p:nvPr>
        </p:nvSpPr>
        <p:spPr>
          <a:xfrm>
            <a:off x="280060" y="1101229"/>
            <a:ext cx="5815940" cy="5453949"/>
          </a:xfrm>
        </p:spPr>
        <p:txBody>
          <a:bodyPr anchor="ctr">
            <a:normAutofit/>
          </a:bodyPr>
          <a:lstStyle>
            <a:lvl1pPr marL="342900" indent="-342900">
              <a:buClr>
                <a:schemeClr val="tx2"/>
              </a:buClr>
              <a:buSzPct val="90000"/>
              <a:buFont typeface="Arial" panose="020B0604020202020204" pitchFamily="34" charset="0"/>
              <a:buChar char="•"/>
              <a:defRPr sz="1800"/>
            </a:lvl1pPr>
            <a:lvl2pPr marL="800100" indent="-342900">
              <a:buClr>
                <a:schemeClr val="tx2"/>
              </a:buClr>
              <a:buSzPct val="90000"/>
              <a:buFont typeface="Arial" panose="020B0604020202020204" pitchFamily="34" charset="0"/>
              <a:buChar char="•"/>
              <a:defRPr sz="1600"/>
            </a:lvl2pPr>
            <a:lvl3pPr marL="1200150" indent="-285750">
              <a:buClr>
                <a:schemeClr val="tx2"/>
              </a:buClr>
              <a:buSzPct val="90000"/>
              <a:buFont typeface="Arial" panose="020B0604020202020204" pitchFamily="34" charset="0"/>
              <a:buChar char="•"/>
              <a:defRPr sz="1400"/>
            </a:lvl3pPr>
            <a:lvl4pPr marL="1657350" indent="-285750">
              <a:buClr>
                <a:schemeClr val="tx2"/>
              </a:buClr>
              <a:buSzPct val="90000"/>
              <a:buFont typeface="Arial" panose="020B0604020202020204" pitchFamily="34" charset="0"/>
              <a:buChar char="•"/>
              <a:defRPr sz="1200"/>
            </a:lvl4pPr>
            <a:lvl5pPr marL="2114550" indent="-285750">
              <a:buClr>
                <a:schemeClr val="tx2"/>
              </a:buClr>
              <a:buSzPct val="9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DA3427-0DBE-E440-955D-034EF8C29229}"/>
              </a:ext>
            </a:extLst>
          </p:cNvPr>
          <p:cNvSpPr>
            <a:spLocks noGrp="1"/>
          </p:cNvSpPr>
          <p:nvPr>
            <p:ph sz="half" idx="2"/>
          </p:nvPr>
        </p:nvSpPr>
        <p:spPr>
          <a:xfrm>
            <a:off x="6243452" y="1101228"/>
            <a:ext cx="5668488" cy="5453949"/>
          </a:xfrm>
        </p:spPr>
        <p:txBody>
          <a:bodyPr anchor="ctr">
            <a:normAutofit/>
          </a:bodyPr>
          <a:lstStyle>
            <a:lvl1pPr marL="342900" indent="-342900">
              <a:buClr>
                <a:schemeClr val="tx2"/>
              </a:buClr>
              <a:buSzPct val="90000"/>
              <a:buFont typeface="Arial" panose="020B0604020202020204" pitchFamily="34" charset="0"/>
              <a:buChar char="•"/>
              <a:defRPr sz="1800"/>
            </a:lvl1pPr>
            <a:lvl2pPr marL="800100" indent="-342900">
              <a:buClr>
                <a:schemeClr val="tx2"/>
              </a:buClr>
              <a:buSzPct val="90000"/>
              <a:buFont typeface="Arial" panose="020B0604020202020204" pitchFamily="34" charset="0"/>
              <a:buChar char="•"/>
              <a:defRPr sz="1600"/>
            </a:lvl2pPr>
            <a:lvl3pPr marL="1200150" indent="-285750">
              <a:buClr>
                <a:schemeClr val="tx2"/>
              </a:buClr>
              <a:buSzPct val="90000"/>
              <a:buFont typeface="Arial" panose="020B0604020202020204" pitchFamily="34" charset="0"/>
              <a:buChar char="•"/>
              <a:defRPr sz="1400"/>
            </a:lvl3pPr>
            <a:lvl4pPr marL="1657350" indent="-285750">
              <a:buClr>
                <a:schemeClr val="tx2"/>
              </a:buClr>
              <a:buSzPct val="90000"/>
              <a:buFont typeface="Arial" panose="020B0604020202020204" pitchFamily="34" charset="0"/>
              <a:buChar char="•"/>
              <a:defRPr sz="1200"/>
            </a:lvl4pPr>
            <a:lvl5pPr marL="2114550" indent="-285750">
              <a:buClr>
                <a:schemeClr val="tx2"/>
              </a:buClr>
              <a:buSzPct val="9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Logo&#10;&#10;Description automatically generated">
            <a:extLst>
              <a:ext uri="{FF2B5EF4-FFF2-40B4-BE49-F238E27FC236}">
                <a16:creationId xmlns:a16="http://schemas.microsoft.com/office/drawing/2014/main" id="{0A6D99CE-1E20-6C4D-A14B-F7B9EA11F92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
        <p:nvSpPr>
          <p:cNvPr id="7" name="Footer Placeholder 4">
            <a:extLst>
              <a:ext uri="{FF2B5EF4-FFF2-40B4-BE49-F238E27FC236}">
                <a16:creationId xmlns:a16="http://schemas.microsoft.com/office/drawing/2014/main" id="{42B71148-D7BC-5545-AB51-CBE51343CFD7}"/>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236862930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DB16-B1B7-6A49-8FC1-EF93F71F3394}"/>
              </a:ext>
            </a:extLst>
          </p:cNvPr>
          <p:cNvSpPr>
            <a:spLocks noGrp="1"/>
          </p:cNvSpPr>
          <p:nvPr>
            <p:ph type="title"/>
          </p:nvPr>
        </p:nvSpPr>
        <p:spPr>
          <a:xfrm>
            <a:off x="280060" y="213205"/>
            <a:ext cx="11631880" cy="715530"/>
          </a:xfrm>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0A375D-94C5-244A-AE6A-757F546AE217}"/>
              </a:ext>
            </a:extLst>
          </p:cNvPr>
          <p:cNvSpPr>
            <a:spLocks noGrp="1"/>
          </p:cNvSpPr>
          <p:nvPr>
            <p:ph sz="half" idx="1"/>
          </p:nvPr>
        </p:nvSpPr>
        <p:spPr>
          <a:xfrm>
            <a:off x="280060" y="1101229"/>
            <a:ext cx="5815940" cy="5453949"/>
          </a:xfrm>
        </p:spPr>
        <p:txBody>
          <a:bodyPr anchor="t">
            <a:normAutofit/>
          </a:bodyPr>
          <a:lstStyle>
            <a:lvl1pPr marL="342900" indent="-342900">
              <a:buClr>
                <a:schemeClr val="tx2"/>
              </a:buClr>
              <a:buSzPct val="90000"/>
              <a:buFont typeface="Arial" panose="020B0604020202020204" pitchFamily="34" charset="0"/>
              <a:buChar char="•"/>
              <a:defRPr sz="1800"/>
            </a:lvl1pPr>
            <a:lvl2pPr marL="800100" indent="-342900">
              <a:buClr>
                <a:schemeClr val="tx2"/>
              </a:buClr>
              <a:buSzPct val="90000"/>
              <a:buFont typeface="Arial" panose="020B0604020202020204" pitchFamily="34" charset="0"/>
              <a:buChar char="•"/>
              <a:defRPr sz="1600"/>
            </a:lvl2pPr>
            <a:lvl3pPr marL="1200150" indent="-285750">
              <a:buClr>
                <a:schemeClr val="tx2"/>
              </a:buClr>
              <a:buSzPct val="90000"/>
              <a:buFont typeface="Arial" panose="020B0604020202020204" pitchFamily="34" charset="0"/>
              <a:buChar char="•"/>
              <a:defRPr sz="1400"/>
            </a:lvl3pPr>
            <a:lvl4pPr marL="1657350" indent="-285750">
              <a:buClr>
                <a:schemeClr val="tx2"/>
              </a:buClr>
              <a:buSzPct val="90000"/>
              <a:buFont typeface="Arial" panose="020B0604020202020204" pitchFamily="34" charset="0"/>
              <a:buChar char="•"/>
              <a:defRPr sz="1200"/>
            </a:lvl4pPr>
            <a:lvl5pPr marL="2114550" indent="-285750">
              <a:buClr>
                <a:schemeClr val="tx2"/>
              </a:buClr>
              <a:buSzPct val="9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DA3427-0DBE-E440-955D-034EF8C29229}"/>
              </a:ext>
            </a:extLst>
          </p:cNvPr>
          <p:cNvSpPr>
            <a:spLocks noGrp="1"/>
          </p:cNvSpPr>
          <p:nvPr>
            <p:ph sz="half" idx="2"/>
          </p:nvPr>
        </p:nvSpPr>
        <p:spPr>
          <a:xfrm>
            <a:off x="6243452" y="1101228"/>
            <a:ext cx="5668488" cy="5453949"/>
          </a:xfrm>
        </p:spPr>
        <p:txBody>
          <a:bodyPr anchor="t">
            <a:normAutofit/>
          </a:bodyPr>
          <a:lstStyle>
            <a:lvl1pPr marL="342900" indent="-342900">
              <a:buClr>
                <a:schemeClr val="tx2"/>
              </a:buClr>
              <a:buSzPct val="90000"/>
              <a:buFont typeface="Arial" panose="020B0604020202020204" pitchFamily="34" charset="0"/>
              <a:buChar char="•"/>
              <a:defRPr sz="1800"/>
            </a:lvl1pPr>
            <a:lvl2pPr marL="800100" indent="-342900">
              <a:buClr>
                <a:schemeClr val="tx2"/>
              </a:buClr>
              <a:buSzPct val="90000"/>
              <a:buFont typeface="Arial" panose="020B0604020202020204" pitchFamily="34" charset="0"/>
              <a:buChar char="•"/>
              <a:defRPr sz="1600"/>
            </a:lvl2pPr>
            <a:lvl3pPr marL="1200150" indent="-285750">
              <a:buClr>
                <a:schemeClr val="tx2"/>
              </a:buClr>
              <a:buSzPct val="90000"/>
              <a:buFont typeface="Arial" panose="020B0604020202020204" pitchFamily="34" charset="0"/>
              <a:buChar char="•"/>
              <a:defRPr sz="1400"/>
            </a:lvl3pPr>
            <a:lvl4pPr marL="1657350" indent="-285750">
              <a:buClr>
                <a:schemeClr val="tx2"/>
              </a:buClr>
              <a:buSzPct val="90000"/>
              <a:buFont typeface="Arial" panose="020B0604020202020204" pitchFamily="34" charset="0"/>
              <a:buChar char="•"/>
              <a:defRPr sz="1200"/>
            </a:lvl4pPr>
            <a:lvl5pPr marL="2114550" indent="-285750">
              <a:buClr>
                <a:schemeClr val="tx2"/>
              </a:buClr>
              <a:buSzPct val="9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a:extLst>
              <a:ext uri="{FF2B5EF4-FFF2-40B4-BE49-F238E27FC236}">
                <a16:creationId xmlns:a16="http://schemas.microsoft.com/office/drawing/2014/main" id="{91939F41-555C-D548-B353-78CFC33F5CE6}"/>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394437512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9C25CD9-B8E9-F941-BF44-299B2FB8C9BE}"/>
              </a:ext>
            </a:extLst>
          </p:cNvPr>
          <p:cNvSpPr>
            <a:spLocks noGrp="1"/>
          </p:cNvSpPr>
          <p:nvPr>
            <p:ph type="pic" sz="quarter" idx="10" hasCustomPrompt="1"/>
          </p:nvPr>
        </p:nvSpPr>
        <p:spPr>
          <a:xfrm>
            <a:off x="1" y="0"/>
            <a:ext cx="12192000" cy="68580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11015" y="1698673"/>
            <a:ext cx="5884986" cy="3460653"/>
          </a:xfrm>
        </p:spPr>
        <p:txBody>
          <a:bodyPr anchor="ctr">
            <a:noAutofit/>
          </a:bodyPr>
          <a:lstStyle>
            <a:lvl1pPr algn="l">
              <a:lnSpc>
                <a:spcPct val="70000"/>
              </a:lnSpc>
              <a:defRPr sz="8000" spc="-150">
                <a:solidFill>
                  <a:schemeClr val="bg1"/>
                </a:solidFill>
              </a:defRPr>
            </a:lvl1pPr>
          </a:lstStyle>
          <a:p>
            <a:r>
              <a:rPr lang="en-US"/>
              <a:t>Click to edit Master title style</a:t>
            </a:r>
          </a:p>
        </p:txBody>
      </p:sp>
    </p:spTree>
    <p:extLst>
      <p:ext uri="{BB962C8B-B14F-4D97-AF65-F5344CB8AC3E}">
        <p14:creationId xmlns:p14="http://schemas.microsoft.com/office/powerpoint/2010/main" val="56099747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8BF975-295C-134C-906D-3E20D889D07C}"/>
              </a:ext>
            </a:extLst>
          </p:cNvPr>
          <p:cNvSpPr/>
          <p:nvPr userDrawn="1"/>
        </p:nvSpPr>
        <p:spPr>
          <a:xfrm>
            <a:off x="162950" y="150594"/>
            <a:ext cx="5933050" cy="65568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8662B-65DE-3A4F-B6A5-6F6DF104FBC2}"/>
              </a:ext>
            </a:extLst>
          </p:cNvPr>
          <p:cNvSpPr>
            <a:spLocks noGrp="1"/>
          </p:cNvSpPr>
          <p:nvPr>
            <p:ph type="title" hasCustomPrompt="1"/>
          </p:nvPr>
        </p:nvSpPr>
        <p:spPr>
          <a:xfrm>
            <a:off x="309488" y="281354"/>
            <a:ext cx="5641145" cy="6288258"/>
          </a:xfrm>
        </p:spPr>
        <p:txBody>
          <a:bodyPr anchor="ctr">
            <a:normAutofit/>
          </a:bodyPr>
          <a:lstStyle>
            <a:lvl1pPr algn="ctr">
              <a:defRPr sz="6000">
                <a:solidFill>
                  <a:schemeClr val="accent4"/>
                </a:solidFill>
              </a:defRPr>
            </a:lvl1pPr>
          </a:lstStyle>
          <a:p>
            <a:r>
              <a:rPr lang="en-US"/>
              <a:t>Title</a:t>
            </a:r>
          </a:p>
        </p:txBody>
      </p:sp>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6246055" y="150594"/>
            <a:ext cx="5782995" cy="6556812"/>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pic>
        <p:nvPicPr>
          <p:cNvPr id="5" name="Picture 4" descr="Logo&#10;&#10;Description automatically generated">
            <a:extLst>
              <a:ext uri="{FF2B5EF4-FFF2-40B4-BE49-F238E27FC236}">
                <a16:creationId xmlns:a16="http://schemas.microsoft.com/office/drawing/2014/main" id="{A4E906A0-F560-0E4F-A1A1-8A779B98BBD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Tree>
    <p:extLst>
      <p:ext uri="{BB962C8B-B14F-4D97-AF65-F5344CB8AC3E}">
        <p14:creationId xmlns:p14="http://schemas.microsoft.com/office/powerpoint/2010/main" val="10420693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8BF975-295C-134C-906D-3E20D889D07C}"/>
              </a:ext>
            </a:extLst>
          </p:cNvPr>
          <p:cNvSpPr/>
          <p:nvPr userDrawn="1"/>
        </p:nvSpPr>
        <p:spPr>
          <a:xfrm>
            <a:off x="162950" y="150594"/>
            <a:ext cx="5933050" cy="18563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8662B-65DE-3A4F-B6A5-6F6DF104FBC2}"/>
              </a:ext>
            </a:extLst>
          </p:cNvPr>
          <p:cNvSpPr>
            <a:spLocks noGrp="1"/>
          </p:cNvSpPr>
          <p:nvPr>
            <p:ph type="title" hasCustomPrompt="1"/>
          </p:nvPr>
        </p:nvSpPr>
        <p:spPr>
          <a:xfrm>
            <a:off x="309488" y="281354"/>
            <a:ext cx="5641145" cy="1559321"/>
          </a:xfrm>
        </p:spPr>
        <p:txBody>
          <a:bodyPr anchor="ctr">
            <a:normAutofit/>
          </a:bodyPr>
          <a:lstStyle>
            <a:lvl1pPr algn="ctr">
              <a:defRPr sz="4800">
                <a:solidFill>
                  <a:schemeClr val="accent4"/>
                </a:solidFill>
              </a:defRPr>
            </a:lvl1pPr>
          </a:lstStyle>
          <a:p>
            <a:r>
              <a:rPr lang="en-US"/>
              <a:t>Title</a:t>
            </a:r>
          </a:p>
        </p:txBody>
      </p:sp>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6246055" y="150594"/>
            <a:ext cx="5782995" cy="3364502"/>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5" name="Picture Placeholder 8">
            <a:extLst>
              <a:ext uri="{FF2B5EF4-FFF2-40B4-BE49-F238E27FC236}">
                <a16:creationId xmlns:a16="http://schemas.microsoft.com/office/drawing/2014/main" id="{F085399A-92E3-F54F-A288-CD7C37A536D9}"/>
              </a:ext>
            </a:extLst>
          </p:cNvPr>
          <p:cNvSpPr>
            <a:spLocks noGrp="1"/>
          </p:cNvSpPr>
          <p:nvPr>
            <p:ph type="pic" sz="quarter" idx="12" hasCustomPrompt="1"/>
          </p:nvPr>
        </p:nvSpPr>
        <p:spPr>
          <a:xfrm>
            <a:off x="6246055" y="3630064"/>
            <a:ext cx="5782995" cy="3077342"/>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6" name="Picture Placeholder 8">
            <a:extLst>
              <a:ext uri="{FF2B5EF4-FFF2-40B4-BE49-F238E27FC236}">
                <a16:creationId xmlns:a16="http://schemas.microsoft.com/office/drawing/2014/main" id="{17F6BBAE-3162-424F-8309-8DD5D5CD7435}"/>
              </a:ext>
            </a:extLst>
          </p:cNvPr>
          <p:cNvSpPr>
            <a:spLocks noGrp="1"/>
          </p:cNvSpPr>
          <p:nvPr>
            <p:ph type="pic" sz="quarter" idx="13" hasCustomPrompt="1"/>
          </p:nvPr>
        </p:nvSpPr>
        <p:spPr>
          <a:xfrm>
            <a:off x="162951" y="2137690"/>
            <a:ext cx="5933049" cy="4569716"/>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Tree>
    <p:extLst>
      <p:ext uri="{BB962C8B-B14F-4D97-AF65-F5344CB8AC3E}">
        <p14:creationId xmlns:p14="http://schemas.microsoft.com/office/powerpoint/2010/main" val="371595975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8BF975-295C-134C-906D-3E20D889D07C}"/>
              </a:ext>
            </a:extLst>
          </p:cNvPr>
          <p:cNvSpPr/>
          <p:nvPr userDrawn="1"/>
        </p:nvSpPr>
        <p:spPr>
          <a:xfrm>
            <a:off x="6095999" y="4851070"/>
            <a:ext cx="5933050" cy="18563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8662B-65DE-3A4F-B6A5-6F6DF104FBC2}"/>
              </a:ext>
            </a:extLst>
          </p:cNvPr>
          <p:cNvSpPr>
            <a:spLocks noGrp="1"/>
          </p:cNvSpPr>
          <p:nvPr>
            <p:ph type="title" hasCustomPrompt="1"/>
          </p:nvPr>
        </p:nvSpPr>
        <p:spPr>
          <a:xfrm>
            <a:off x="6242537" y="4981830"/>
            <a:ext cx="5641145" cy="1559321"/>
          </a:xfrm>
        </p:spPr>
        <p:txBody>
          <a:bodyPr anchor="ctr">
            <a:normAutofit/>
          </a:bodyPr>
          <a:lstStyle>
            <a:lvl1pPr algn="ctr">
              <a:defRPr sz="4800">
                <a:solidFill>
                  <a:schemeClr val="accent4"/>
                </a:solidFill>
              </a:defRPr>
            </a:lvl1pPr>
          </a:lstStyle>
          <a:p>
            <a:r>
              <a:rPr lang="en-US"/>
              <a:t>Title</a:t>
            </a:r>
          </a:p>
        </p:txBody>
      </p:sp>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162951" y="150594"/>
            <a:ext cx="5782995" cy="3364502"/>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5" name="Picture Placeholder 8">
            <a:extLst>
              <a:ext uri="{FF2B5EF4-FFF2-40B4-BE49-F238E27FC236}">
                <a16:creationId xmlns:a16="http://schemas.microsoft.com/office/drawing/2014/main" id="{F085399A-92E3-F54F-A288-CD7C37A536D9}"/>
              </a:ext>
            </a:extLst>
          </p:cNvPr>
          <p:cNvSpPr>
            <a:spLocks noGrp="1"/>
          </p:cNvSpPr>
          <p:nvPr>
            <p:ph type="pic" sz="quarter" idx="12" hasCustomPrompt="1"/>
          </p:nvPr>
        </p:nvSpPr>
        <p:spPr>
          <a:xfrm>
            <a:off x="162951" y="3630064"/>
            <a:ext cx="5782995" cy="3077342"/>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6" name="Picture Placeholder 8">
            <a:extLst>
              <a:ext uri="{FF2B5EF4-FFF2-40B4-BE49-F238E27FC236}">
                <a16:creationId xmlns:a16="http://schemas.microsoft.com/office/drawing/2014/main" id="{17F6BBAE-3162-424F-8309-8DD5D5CD7435}"/>
              </a:ext>
            </a:extLst>
          </p:cNvPr>
          <p:cNvSpPr>
            <a:spLocks noGrp="1"/>
          </p:cNvSpPr>
          <p:nvPr>
            <p:ph type="pic" sz="quarter" idx="13" hasCustomPrompt="1"/>
          </p:nvPr>
        </p:nvSpPr>
        <p:spPr>
          <a:xfrm>
            <a:off x="6095999" y="150594"/>
            <a:ext cx="5933049" cy="4569716"/>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Tree>
    <p:extLst>
      <p:ext uri="{BB962C8B-B14F-4D97-AF65-F5344CB8AC3E}">
        <p14:creationId xmlns:p14="http://schemas.microsoft.com/office/powerpoint/2010/main" val="70180781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1" y="0"/>
            <a:ext cx="9804401" cy="68580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pic>
        <p:nvPicPr>
          <p:cNvPr id="4" name="Picture 3" descr="Icon&#10;&#10;Description automatically generated">
            <a:extLst>
              <a:ext uri="{FF2B5EF4-FFF2-40B4-BE49-F238E27FC236}">
                <a16:creationId xmlns:a16="http://schemas.microsoft.com/office/drawing/2014/main" id="{F34C1C8A-94AC-9F44-B52D-5C6230A3076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8750"/>
          <a:stretch/>
        </p:blipFill>
        <p:spPr>
          <a:xfrm>
            <a:off x="5943600" y="0"/>
            <a:ext cx="6248400" cy="6858000"/>
          </a:xfrm>
          <a:prstGeom prst="rect">
            <a:avLst/>
          </a:prstGeom>
        </p:spPr>
      </p:pic>
      <p:sp>
        <p:nvSpPr>
          <p:cNvPr id="2" name="Title 1">
            <a:extLst>
              <a:ext uri="{FF2B5EF4-FFF2-40B4-BE49-F238E27FC236}">
                <a16:creationId xmlns:a16="http://schemas.microsoft.com/office/drawing/2014/main" id="{0A38662B-65DE-3A4F-B6A5-6F6DF104FBC2}"/>
              </a:ext>
            </a:extLst>
          </p:cNvPr>
          <p:cNvSpPr>
            <a:spLocks noGrp="1"/>
          </p:cNvSpPr>
          <p:nvPr>
            <p:ph type="title" hasCustomPrompt="1"/>
          </p:nvPr>
        </p:nvSpPr>
        <p:spPr>
          <a:xfrm>
            <a:off x="8940799" y="274364"/>
            <a:ext cx="2946399" cy="758570"/>
          </a:xfrm>
        </p:spPr>
        <p:txBody>
          <a:bodyPr anchor="ctr">
            <a:normAutofit/>
          </a:bodyPr>
          <a:lstStyle>
            <a:lvl1pPr algn="r">
              <a:defRPr sz="3600">
                <a:solidFill>
                  <a:schemeClr val="accent4"/>
                </a:solidFill>
              </a:defRPr>
            </a:lvl1pPr>
          </a:lstStyle>
          <a:p>
            <a:r>
              <a:rPr lang="en-US"/>
              <a:t>Title</a:t>
            </a:r>
          </a:p>
        </p:txBody>
      </p:sp>
      <p:pic>
        <p:nvPicPr>
          <p:cNvPr id="9" name="Picture 8" descr="Logo&#10;&#10;Description automatically generated">
            <a:extLst>
              <a:ext uri="{FF2B5EF4-FFF2-40B4-BE49-F238E27FC236}">
                <a16:creationId xmlns:a16="http://schemas.microsoft.com/office/drawing/2014/main" id="{C9C49B15-508D-6D49-ADBF-021AAFF7850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97495" y="6320893"/>
            <a:ext cx="874368" cy="272106"/>
          </a:xfrm>
          <a:prstGeom prst="rect">
            <a:avLst/>
          </a:prstGeom>
        </p:spPr>
      </p:pic>
    </p:spTree>
    <p:extLst>
      <p:ext uri="{BB962C8B-B14F-4D97-AF65-F5344CB8AC3E}">
        <p14:creationId xmlns:p14="http://schemas.microsoft.com/office/powerpoint/2010/main" val="641087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ogether we Discov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91E58-6C1B-445A-9AB8-E62C6BBE732C}"/>
              </a:ext>
            </a:extLst>
          </p:cNvPr>
          <p:cNvSpPr/>
          <p:nvPr userDrawn="1"/>
        </p:nvSpPr>
        <p:spPr>
          <a:xfrm>
            <a:off x="296332" y="1515531"/>
            <a:ext cx="11624733" cy="5063067"/>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4" name="Titel 37"/>
          <p:cNvSpPr txBox="1">
            <a:spLocks/>
          </p:cNvSpPr>
          <p:nvPr userDrawn="1"/>
        </p:nvSpPr>
        <p:spPr>
          <a:xfrm>
            <a:off x="996157" y="504060"/>
            <a:ext cx="6957429" cy="480131"/>
          </a:xfrm>
          <a:prstGeom prst="rect">
            <a:avLst/>
          </a:prstGeom>
          <a:effectLst/>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a:solidFill>
                  <a:srgbClr val="82B941"/>
                </a:solidFill>
                <a:latin typeface="Exo 2" panose="00000500000000000000" pitchFamily="50" charset="0"/>
              </a:rPr>
              <a:t>Together We Discover</a:t>
            </a:r>
          </a:p>
        </p:txBody>
      </p:sp>
      <p:sp>
        <p:nvSpPr>
          <p:cNvPr id="5" name="Rectangle 4">
            <a:extLst>
              <a:ext uri="{FF2B5EF4-FFF2-40B4-BE49-F238E27FC236}">
                <a16:creationId xmlns:a16="http://schemas.microsoft.com/office/drawing/2014/main" id="{8ED4E5F6-8BEC-4061-84EF-3E7399895E24}"/>
              </a:ext>
            </a:extLst>
          </p:cNvPr>
          <p:cNvSpPr/>
          <p:nvPr userDrawn="1"/>
        </p:nvSpPr>
        <p:spPr>
          <a:xfrm>
            <a:off x="1056360" y="2201878"/>
            <a:ext cx="4252239" cy="1569660"/>
          </a:xfrm>
          <a:prstGeom prst="rect">
            <a:avLst/>
          </a:prstGeom>
        </p:spPr>
        <p:txBody>
          <a:bodyPr wrap="square">
            <a:spAutoFit/>
          </a:bodyPr>
          <a:lstStyle/>
          <a:p>
            <a:r>
              <a:rPr lang="en-US" sz="1600">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At </a:t>
            </a:r>
            <a:r>
              <a:rPr lang="en-US" sz="1600" err="1">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argenx</a:t>
            </a:r>
            <a:r>
              <a:rPr lang="en-US" sz="1600">
                <a:solidFill>
                  <a:schemeClr val="tx1">
                    <a:lumMod val="75000"/>
                    <a:lumOff val="25000"/>
                  </a:schemeClr>
                </a:solidFill>
                <a:latin typeface="Calibri" panose="020F0502020204030204" pitchFamily="34" charset="0"/>
                <a:ea typeface="Verdana" panose="020B0604030504040204" pitchFamily="34" charset="0"/>
                <a:cs typeface="Calibri" panose="020F0502020204030204" pitchFamily="34" charset="0"/>
              </a:rPr>
              <a:t>, we’ve created an antibody innovation ecosystem where pioneering scientists and antibody engineers work side-by-side to accelerate the discovery of novel targets, disease pathways and differentiated therapeutic antibodies.</a:t>
            </a:r>
          </a:p>
        </p:txBody>
      </p:sp>
      <p:pic>
        <p:nvPicPr>
          <p:cNvPr id="7" name="Picture 6">
            <a:extLst>
              <a:ext uri="{FF2B5EF4-FFF2-40B4-BE49-F238E27FC236}">
                <a16:creationId xmlns:a16="http://schemas.microsoft.com/office/drawing/2014/main" id="{F1108E8A-B844-7C4C-9794-49CF448D0808}"/>
              </a:ext>
            </a:extLst>
          </p:cNvPr>
          <p:cNvPicPr>
            <a:picLocks noChangeAspect="1"/>
          </p:cNvPicPr>
          <p:nvPr userDrawn="1"/>
        </p:nvPicPr>
        <p:blipFill>
          <a:blip r:embed="rId2"/>
          <a:stretch>
            <a:fillRect/>
          </a:stretch>
        </p:blipFill>
        <p:spPr>
          <a:xfrm>
            <a:off x="5891893" y="1565729"/>
            <a:ext cx="5575300" cy="5003800"/>
          </a:xfrm>
          <a:prstGeom prst="rect">
            <a:avLst/>
          </a:prstGeom>
        </p:spPr>
      </p:pic>
      <p:sp>
        <p:nvSpPr>
          <p:cNvPr id="6" name="Slide Number Placeholder 5">
            <a:extLst>
              <a:ext uri="{FF2B5EF4-FFF2-40B4-BE49-F238E27FC236}">
                <a16:creationId xmlns:a16="http://schemas.microsoft.com/office/drawing/2014/main" id="{009100AF-41BF-9A43-8AAA-1F9B832F5ECC}"/>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4274036227"/>
      </p:ext>
    </p:extLst>
  </p:cSld>
  <p:clrMapOvr>
    <a:masterClrMapping/>
  </p:clrMapOvr>
  <p:transition spd="med">
    <p:push dir="u"/>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1" y="0"/>
            <a:ext cx="12192001" cy="68580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pic>
        <p:nvPicPr>
          <p:cNvPr id="5" name="Picture 4" descr="Shape&#10;&#10;Description automatically generated">
            <a:extLst>
              <a:ext uri="{FF2B5EF4-FFF2-40B4-BE49-F238E27FC236}">
                <a16:creationId xmlns:a16="http://schemas.microsoft.com/office/drawing/2014/main" id="{EE7BE370-0EF0-734E-A5CE-10B1BE3456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55000"/>
          <a:stretch/>
        </p:blipFill>
        <p:spPr>
          <a:xfrm>
            <a:off x="0" y="0"/>
            <a:ext cx="5486400" cy="6858000"/>
          </a:xfrm>
          <a:prstGeom prst="rect">
            <a:avLst/>
          </a:prstGeom>
        </p:spPr>
      </p:pic>
      <p:pic>
        <p:nvPicPr>
          <p:cNvPr id="7" name="Picture 6" descr="Shape&#10;&#10;Description automatically generated">
            <a:extLst>
              <a:ext uri="{FF2B5EF4-FFF2-40B4-BE49-F238E27FC236}">
                <a16:creationId xmlns:a16="http://schemas.microsoft.com/office/drawing/2014/main" id="{8A62BBBF-2F7A-0741-A888-C50A431FF34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917"/>
          <a:stretch/>
        </p:blipFill>
        <p:spPr>
          <a:xfrm>
            <a:off x="10126133" y="0"/>
            <a:ext cx="2082800" cy="6858000"/>
          </a:xfrm>
          <a:prstGeom prst="rect">
            <a:avLst/>
          </a:prstGeom>
        </p:spPr>
      </p:pic>
      <p:pic>
        <p:nvPicPr>
          <p:cNvPr id="8" name="Picture 7" descr="Logo&#10;&#10;Description automatically generated">
            <a:extLst>
              <a:ext uri="{FF2B5EF4-FFF2-40B4-BE49-F238E27FC236}">
                <a16:creationId xmlns:a16="http://schemas.microsoft.com/office/drawing/2014/main" id="{446DCB69-BD04-6347-B3A6-FA8EDF4E59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Tree>
    <p:extLst>
      <p:ext uri="{BB962C8B-B14F-4D97-AF65-F5344CB8AC3E}">
        <p14:creationId xmlns:p14="http://schemas.microsoft.com/office/powerpoint/2010/main" val="273131628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E63F06CA-9EC4-0640-841F-D402B1950736}"/>
              </a:ext>
            </a:extLst>
          </p:cNvPr>
          <p:cNvSpPr>
            <a:spLocks noGrp="1"/>
          </p:cNvSpPr>
          <p:nvPr>
            <p:ph type="pic" sz="quarter" idx="15" hasCustomPrompt="1"/>
          </p:nvPr>
        </p:nvSpPr>
        <p:spPr>
          <a:xfrm>
            <a:off x="9584264" y="2294796"/>
            <a:ext cx="2150536" cy="2277534"/>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10" name="Picture Placeholder 8">
            <a:extLst>
              <a:ext uri="{FF2B5EF4-FFF2-40B4-BE49-F238E27FC236}">
                <a16:creationId xmlns:a16="http://schemas.microsoft.com/office/drawing/2014/main" id="{9AF28B80-9729-D844-823F-B2C8B54D710A}"/>
              </a:ext>
            </a:extLst>
          </p:cNvPr>
          <p:cNvSpPr>
            <a:spLocks noGrp="1"/>
          </p:cNvSpPr>
          <p:nvPr>
            <p:ph type="pic" sz="quarter" idx="14" hasCustomPrompt="1"/>
          </p:nvPr>
        </p:nvSpPr>
        <p:spPr>
          <a:xfrm>
            <a:off x="6299199" y="2184729"/>
            <a:ext cx="2777068" cy="2489201"/>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457200" y="2235529"/>
            <a:ext cx="2252133" cy="24892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6" name="Picture Placeholder 8">
            <a:extLst>
              <a:ext uri="{FF2B5EF4-FFF2-40B4-BE49-F238E27FC236}">
                <a16:creationId xmlns:a16="http://schemas.microsoft.com/office/drawing/2014/main" id="{17F6BBAE-3162-424F-8309-8DD5D5CD7435}"/>
              </a:ext>
            </a:extLst>
          </p:cNvPr>
          <p:cNvSpPr>
            <a:spLocks noGrp="1"/>
          </p:cNvSpPr>
          <p:nvPr>
            <p:ph type="pic" sz="quarter" idx="13" hasCustomPrompt="1"/>
          </p:nvPr>
        </p:nvSpPr>
        <p:spPr>
          <a:xfrm>
            <a:off x="3454400" y="2235528"/>
            <a:ext cx="2387600" cy="2489201"/>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pic>
        <p:nvPicPr>
          <p:cNvPr id="4" name="Picture 3">
            <a:extLst>
              <a:ext uri="{FF2B5EF4-FFF2-40B4-BE49-F238E27FC236}">
                <a16:creationId xmlns:a16="http://schemas.microsoft.com/office/drawing/2014/main" id="{910263DD-473F-F94A-9086-935D2FFA6CF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descr="Logo&#10;&#10;Description automatically generated">
            <a:extLst>
              <a:ext uri="{FF2B5EF4-FFF2-40B4-BE49-F238E27FC236}">
                <a16:creationId xmlns:a16="http://schemas.microsoft.com/office/drawing/2014/main" id="{E7BC96DF-0751-7B40-9BCA-8B64CC343B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
        <p:nvSpPr>
          <p:cNvPr id="14" name="Text Placeholder 13">
            <a:extLst>
              <a:ext uri="{FF2B5EF4-FFF2-40B4-BE49-F238E27FC236}">
                <a16:creationId xmlns:a16="http://schemas.microsoft.com/office/drawing/2014/main" id="{EB51EB49-BCC3-B240-9704-DED5AF59E3CF}"/>
              </a:ext>
            </a:extLst>
          </p:cNvPr>
          <p:cNvSpPr>
            <a:spLocks noGrp="1"/>
          </p:cNvSpPr>
          <p:nvPr>
            <p:ph type="body" sz="quarter" idx="16" hasCustomPrompt="1"/>
          </p:nvPr>
        </p:nvSpPr>
        <p:spPr>
          <a:xfrm>
            <a:off x="507998" y="1574800"/>
            <a:ext cx="2150536" cy="609600"/>
          </a:xfrm>
        </p:spPr>
        <p:txBody>
          <a:bodyPr>
            <a:normAutofit/>
          </a:bodyPr>
          <a:lstStyle>
            <a:lvl1pPr marL="0" indent="0" algn="ctr">
              <a:buNone/>
              <a:defRPr sz="2800">
                <a:solidFill>
                  <a:schemeClr val="accent4"/>
                </a:solidFill>
              </a:defRPr>
            </a:lvl1pPr>
          </a:lstStyle>
          <a:p>
            <a:pPr lvl="0"/>
            <a:r>
              <a:rPr lang="en-US"/>
              <a:t>Name</a:t>
            </a:r>
          </a:p>
        </p:txBody>
      </p:sp>
      <p:sp>
        <p:nvSpPr>
          <p:cNvPr id="15" name="Text Placeholder 13">
            <a:extLst>
              <a:ext uri="{FF2B5EF4-FFF2-40B4-BE49-F238E27FC236}">
                <a16:creationId xmlns:a16="http://schemas.microsoft.com/office/drawing/2014/main" id="{C868F57E-FB99-8540-89EF-3F663A72680A}"/>
              </a:ext>
            </a:extLst>
          </p:cNvPr>
          <p:cNvSpPr>
            <a:spLocks noGrp="1"/>
          </p:cNvSpPr>
          <p:nvPr>
            <p:ph type="body" sz="quarter" idx="17" hasCustomPrompt="1"/>
          </p:nvPr>
        </p:nvSpPr>
        <p:spPr>
          <a:xfrm>
            <a:off x="3420355" y="1574800"/>
            <a:ext cx="2150536" cy="609600"/>
          </a:xfrm>
        </p:spPr>
        <p:txBody>
          <a:bodyPr>
            <a:normAutofit/>
          </a:bodyPr>
          <a:lstStyle>
            <a:lvl1pPr marL="0" indent="0" algn="ctr">
              <a:buNone/>
              <a:defRPr sz="2800">
                <a:solidFill>
                  <a:schemeClr val="accent4"/>
                </a:solidFill>
              </a:defRPr>
            </a:lvl1pPr>
          </a:lstStyle>
          <a:p>
            <a:pPr lvl="0"/>
            <a:r>
              <a:rPr lang="en-US"/>
              <a:t>Name</a:t>
            </a:r>
          </a:p>
        </p:txBody>
      </p:sp>
      <p:sp>
        <p:nvSpPr>
          <p:cNvPr id="17" name="Text Placeholder 13">
            <a:extLst>
              <a:ext uri="{FF2B5EF4-FFF2-40B4-BE49-F238E27FC236}">
                <a16:creationId xmlns:a16="http://schemas.microsoft.com/office/drawing/2014/main" id="{AA5BA96D-E582-E54A-A01F-FB4ABF6779C8}"/>
              </a:ext>
            </a:extLst>
          </p:cNvPr>
          <p:cNvSpPr>
            <a:spLocks noGrp="1"/>
          </p:cNvSpPr>
          <p:nvPr>
            <p:ph type="body" sz="quarter" idx="18" hasCustomPrompt="1"/>
          </p:nvPr>
        </p:nvSpPr>
        <p:spPr>
          <a:xfrm>
            <a:off x="6332712" y="1574800"/>
            <a:ext cx="2150536" cy="609600"/>
          </a:xfrm>
        </p:spPr>
        <p:txBody>
          <a:bodyPr>
            <a:normAutofit/>
          </a:bodyPr>
          <a:lstStyle>
            <a:lvl1pPr marL="0" indent="0" algn="ctr">
              <a:buNone/>
              <a:defRPr sz="2800">
                <a:solidFill>
                  <a:schemeClr val="accent4"/>
                </a:solidFill>
              </a:defRPr>
            </a:lvl1pPr>
          </a:lstStyle>
          <a:p>
            <a:pPr lvl="0"/>
            <a:r>
              <a:rPr lang="en-US"/>
              <a:t>Name</a:t>
            </a:r>
          </a:p>
        </p:txBody>
      </p:sp>
      <p:sp>
        <p:nvSpPr>
          <p:cNvPr id="18" name="Text Placeholder 13">
            <a:extLst>
              <a:ext uri="{FF2B5EF4-FFF2-40B4-BE49-F238E27FC236}">
                <a16:creationId xmlns:a16="http://schemas.microsoft.com/office/drawing/2014/main" id="{BB66DD02-0B1A-1D41-BD21-B6420279B0EC}"/>
              </a:ext>
            </a:extLst>
          </p:cNvPr>
          <p:cNvSpPr>
            <a:spLocks noGrp="1"/>
          </p:cNvSpPr>
          <p:nvPr>
            <p:ph type="body" sz="quarter" idx="19" hasCustomPrompt="1"/>
          </p:nvPr>
        </p:nvSpPr>
        <p:spPr>
          <a:xfrm>
            <a:off x="9245070" y="1574800"/>
            <a:ext cx="2150536" cy="609600"/>
          </a:xfrm>
        </p:spPr>
        <p:txBody>
          <a:bodyPr>
            <a:normAutofit/>
          </a:bodyPr>
          <a:lstStyle>
            <a:lvl1pPr marL="0" indent="0" algn="ctr">
              <a:buNone/>
              <a:defRPr sz="2800">
                <a:solidFill>
                  <a:schemeClr val="accent4"/>
                </a:solidFill>
              </a:defRPr>
            </a:lvl1pPr>
          </a:lstStyle>
          <a:p>
            <a:pPr lvl="0"/>
            <a:r>
              <a:rPr lang="en-US"/>
              <a:t>Name</a:t>
            </a:r>
          </a:p>
        </p:txBody>
      </p:sp>
      <p:sp>
        <p:nvSpPr>
          <p:cNvPr id="19" name="Text Placeholder 13">
            <a:extLst>
              <a:ext uri="{FF2B5EF4-FFF2-40B4-BE49-F238E27FC236}">
                <a16:creationId xmlns:a16="http://schemas.microsoft.com/office/drawing/2014/main" id="{261C54D4-BD66-5C44-9CC1-66498F659C91}"/>
              </a:ext>
            </a:extLst>
          </p:cNvPr>
          <p:cNvSpPr>
            <a:spLocks noGrp="1"/>
          </p:cNvSpPr>
          <p:nvPr>
            <p:ph type="body" sz="quarter" idx="20" hasCustomPrompt="1"/>
          </p:nvPr>
        </p:nvSpPr>
        <p:spPr>
          <a:xfrm>
            <a:off x="507998" y="4809066"/>
            <a:ext cx="2150536" cy="609600"/>
          </a:xfrm>
        </p:spPr>
        <p:txBody>
          <a:bodyPr>
            <a:normAutofit/>
          </a:bodyPr>
          <a:lstStyle>
            <a:lvl1pPr marL="0" indent="0" algn="ctr">
              <a:buNone/>
              <a:defRPr sz="2000">
                <a:solidFill>
                  <a:schemeClr val="tx1"/>
                </a:solidFill>
              </a:defRPr>
            </a:lvl1pPr>
          </a:lstStyle>
          <a:p>
            <a:pPr lvl="0"/>
            <a:r>
              <a:rPr lang="en-US"/>
              <a:t>Information</a:t>
            </a:r>
          </a:p>
        </p:txBody>
      </p:sp>
      <p:sp>
        <p:nvSpPr>
          <p:cNvPr id="20" name="Text Placeholder 13">
            <a:extLst>
              <a:ext uri="{FF2B5EF4-FFF2-40B4-BE49-F238E27FC236}">
                <a16:creationId xmlns:a16="http://schemas.microsoft.com/office/drawing/2014/main" id="{1741C371-7141-C143-A903-F71F2ECD6673}"/>
              </a:ext>
            </a:extLst>
          </p:cNvPr>
          <p:cNvSpPr>
            <a:spLocks noGrp="1"/>
          </p:cNvSpPr>
          <p:nvPr>
            <p:ph type="body" sz="quarter" idx="21" hasCustomPrompt="1"/>
          </p:nvPr>
        </p:nvSpPr>
        <p:spPr>
          <a:xfrm>
            <a:off x="3420355" y="4809066"/>
            <a:ext cx="2150536" cy="60960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Information</a:t>
            </a:r>
          </a:p>
          <a:p>
            <a:pPr lvl="0"/>
            <a:endParaRPr lang="en-US"/>
          </a:p>
        </p:txBody>
      </p:sp>
      <p:sp>
        <p:nvSpPr>
          <p:cNvPr id="21" name="Text Placeholder 13">
            <a:extLst>
              <a:ext uri="{FF2B5EF4-FFF2-40B4-BE49-F238E27FC236}">
                <a16:creationId xmlns:a16="http://schemas.microsoft.com/office/drawing/2014/main" id="{AEDBCA25-4784-4944-8463-CDDE34672650}"/>
              </a:ext>
            </a:extLst>
          </p:cNvPr>
          <p:cNvSpPr>
            <a:spLocks noGrp="1"/>
          </p:cNvSpPr>
          <p:nvPr>
            <p:ph type="body" sz="quarter" idx="22" hasCustomPrompt="1"/>
          </p:nvPr>
        </p:nvSpPr>
        <p:spPr>
          <a:xfrm>
            <a:off x="6332712" y="4809066"/>
            <a:ext cx="2150536" cy="609600"/>
          </a:xfrm>
        </p:spPr>
        <p:txBody>
          <a:bodyPr>
            <a:normAutofit/>
          </a:bodyPr>
          <a:lstStyle>
            <a:lvl1pPr marL="0" indent="0" algn="ctr">
              <a:buNone/>
              <a:defRPr sz="2000">
                <a:solidFill>
                  <a:schemeClr val="tx1"/>
                </a:solidFill>
              </a:defRPr>
            </a:lvl1pPr>
          </a:lstStyle>
          <a:p>
            <a:pPr lvl="0"/>
            <a:r>
              <a:rPr lang="en-US"/>
              <a:t>Information</a:t>
            </a:r>
          </a:p>
        </p:txBody>
      </p:sp>
      <p:sp>
        <p:nvSpPr>
          <p:cNvPr id="22" name="Text Placeholder 13">
            <a:extLst>
              <a:ext uri="{FF2B5EF4-FFF2-40B4-BE49-F238E27FC236}">
                <a16:creationId xmlns:a16="http://schemas.microsoft.com/office/drawing/2014/main" id="{89B6B312-8BB3-AD40-B7BC-FDB4E1336C4D}"/>
              </a:ext>
            </a:extLst>
          </p:cNvPr>
          <p:cNvSpPr>
            <a:spLocks noGrp="1"/>
          </p:cNvSpPr>
          <p:nvPr>
            <p:ph type="body" sz="quarter" idx="23" hasCustomPrompt="1"/>
          </p:nvPr>
        </p:nvSpPr>
        <p:spPr>
          <a:xfrm>
            <a:off x="9245070" y="4809066"/>
            <a:ext cx="2150536" cy="609600"/>
          </a:xfrm>
        </p:spPr>
        <p:txBody>
          <a:bodyPr>
            <a:normAutofit/>
          </a:bodyPr>
          <a:lstStyle>
            <a:lvl1pPr marL="0" indent="0" algn="ctr">
              <a:buNone/>
              <a:defRPr sz="2000">
                <a:solidFill>
                  <a:schemeClr val="tx1"/>
                </a:solidFill>
              </a:defRPr>
            </a:lvl1pPr>
          </a:lstStyle>
          <a:p>
            <a:pPr lvl="0"/>
            <a:r>
              <a:rPr lang="en-US"/>
              <a:t>Information</a:t>
            </a:r>
          </a:p>
        </p:txBody>
      </p:sp>
    </p:spTree>
    <p:extLst>
      <p:ext uri="{BB962C8B-B14F-4D97-AF65-F5344CB8AC3E}">
        <p14:creationId xmlns:p14="http://schemas.microsoft.com/office/powerpoint/2010/main" val="362594164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B71B9B44-ABF0-E14C-BFF0-A80093131DE3}"/>
              </a:ext>
            </a:extLst>
          </p:cNvPr>
          <p:cNvSpPr>
            <a:spLocks noGrp="1"/>
          </p:cNvSpPr>
          <p:nvPr>
            <p:ph type="pic" sz="quarter" idx="12" hasCustomPrompt="1"/>
          </p:nvPr>
        </p:nvSpPr>
        <p:spPr>
          <a:xfrm>
            <a:off x="7552266" y="26295"/>
            <a:ext cx="4639735" cy="4918238"/>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0" y="1744132"/>
            <a:ext cx="5181600" cy="5113868"/>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pic>
        <p:nvPicPr>
          <p:cNvPr id="5" name="Picture 4" descr="Icon&#10;&#10;Description automatically generated">
            <a:extLst>
              <a:ext uri="{FF2B5EF4-FFF2-40B4-BE49-F238E27FC236}">
                <a16:creationId xmlns:a16="http://schemas.microsoft.com/office/drawing/2014/main" id="{FDE72E43-139A-304A-92E2-5A22283A96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descr="Logo&#10;&#10;Description automatically generated">
            <a:extLst>
              <a:ext uri="{FF2B5EF4-FFF2-40B4-BE49-F238E27FC236}">
                <a16:creationId xmlns:a16="http://schemas.microsoft.com/office/drawing/2014/main" id="{E7BC96DF-0751-7B40-9BCA-8B64CC343B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1283" y="174092"/>
            <a:ext cx="874368" cy="272106"/>
          </a:xfrm>
          <a:prstGeom prst="rect">
            <a:avLst/>
          </a:prstGeom>
        </p:spPr>
      </p:pic>
      <p:sp>
        <p:nvSpPr>
          <p:cNvPr id="16" name="Text Placeholder 13">
            <a:extLst>
              <a:ext uri="{FF2B5EF4-FFF2-40B4-BE49-F238E27FC236}">
                <a16:creationId xmlns:a16="http://schemas.microsoft.com/office/drawing/2014/main" id="{1F258416-D7CC-C143-9E76-7607A69CD3E6}"/>
              </a:ext>
            </a:extLst>
          </p:cNvPr>
          <p:cNvSpPr>
            <a:spLocks noGrp="1"/>
          </p:cNvSpPr>
          <p:nvPr>
            <p:ph type="body" sz="quarter" idx="16" hasCustomPrompt="1"/>
          </p:nvPr>
        </p:nvSpPr>
        <p:spPr>
          <a:xfrm>
            <a:off x="4893731" y="4792134"/>
            <a:ext cx="3674536" cy="1619669"/>
          </a:xfrm>
        </p:spPr>
        <p:txBody>
          <a:bodyPr>
            <a:noAutofit/>
          </a:bodyPr>
          <a:lstStyle>
            <a:lvl1pPr marL="0" indent="0" algn="l">
              <a:buNone/>
              <a:defRPr sz="4400">
                <a:solidFill>
                  <a:schemeClr val="accent4"/>
                </a:solidFill>
              </a:defRPr>
            </a:lvl1pPr>
          </a:lstStyle>
          <a:p>
            <a:pPr lvl="0"/>
            <a:r>
              <a:rPr lang="en-US"/>
              <a:t>Name</a:t>
            </a:r>
          </a:p>
        </p:txBody>
      </p:sp>
      <p:sp>
        <p:nvSpPr>
          <p:cNvPr id="17" name="Text Placeholder 13">
            <a:extLst>
              <a:ext uri="{FF2B5EF4-FFF2-40B4-BE49-F238E27FC236}">
                <a16:creationId xmlns:a16="http://schemas.microsoft.com/office/drawing/2014/main" id="{5214E2EE-9C90-7347-9805-34A931F87424}"/>
              </a:ext>
            </a:extLst>
          </p:cNvPr>
          <p:cNvSpPr>
            <a:spLocks noGrp="1"/>
          </p:cNvSpPr>
          <p:nvPr>
            <p:ph type="body" sz="quarter" idx="20" hasCustomPrompt="1"/>
          </p:nvPr>
        </p:nvSpPr>
        <p:spPr>
          <a:xfrm>
            <a:off x="4842930" y="6016407"/>
            <a:ext cx="2150536" cy="609600"/>
          </a:xfrm>
        </p:spPr>
        <p:txBody>
          <a:bodyPr>
            <a:normAutofit/>
          </a:bodyPr>
          <a:lstStyle>
            <a:lvl1pPr marL="0" indent="0" algn="l">
              <a:buNone/>
              <a:defRPr sz="2000">
                <a:solidFill>
                  <a:schemeClr val="tx1"/>
                </a:solidFill>
              </a:defRPr>
            </a:lvl1pPr>
          </a:lstStyle>
          <a:p>
            <a:pPr lvl="0"/>
            <a:r>
              <a:rPr lang="en-US"/>
              <a:t>Information</a:t>
            </a:r>
          </a:p>
        </p:txBody>
      </p:sp>
      <p:sp>
        <p:nvSpPr>
          <p:cNvPr id="18" name="Text Placeholder 13">
            <a:extLst>
              <a:ext uri="{FF2B5EF4-FFF2-40B4-BE49-F238E27FC236}">
                <a16:creationId xmlns:a16="http://schemas.microsoft.com/office/drawing/2014/main" id="{5C70AC67-7FD9-254C-AEAE-28EEA7ECC5E7}"/>
              </a:ext>
            </a:extLst>
          </p:cNvPr>
          <p:cNvSpPr>
            <a:spLocks noGrp="1"/>
          </p:cNvSpPr>
          <p:nvPr>
            <p:ph type="body" sz="quarter" idx="21" hasCustomPrompt="1"/>
          </p:nvPr>
        </p:nvSpPr>
        <p:spPr>
          <a:xfrm>
            <a:off x="4453464" y="446197"/>
            <a:ext cx="3098801" cy="1619669"/>
          </a:xfrm>
        </p:spPr>
        <p:txBody>
          <a:bodyPr>
            <a:noAutofit/>
          </a:bodyPr>
          <a:lstStyle>
            <a:lvl1pPr marL="0" indent="0" algn="r">
              <a:buNone/>
              <a:defRPr sz="4400">
                <a:solidFill>
                  <a:schemeClr val="accent4"/>
                </a:solidFill>
              </a:defRPr>
            </a:lvl1pPr>
          </a:lstStyle>
          <a:p>
            <a:pPr lvl="0"/>
            <a:r>
              <a:rPr lang="en-US"/>
              <a:t>Name</a:t>
            </a:r>
          </a:p>
        </p:txBody>
      </p:sp>
      <p:sp>
        <p:nvSpPr>
          <p:cNvPr id="19" name="Text Placeholder 13">
            <a:extLst>
              <a:ext uri="{FF2B5EF4-FFF2-40B4-BE49-F238E27FC236}">
                <a16:creationId xmlns:a16="http://schemas.microsoft.com/office/drawing/2014/main" id="{2B73292E-E1A9-1340-B6C5-5A1390130285}"/>
              </a:ext>
            </a:extLst>
          </p:cNvPr>
          <p:cNvSpPr>
            <a:spLocks noGrp="1"/>
          </p:cNvSpPr>
          <p:nvPr>
            <p:ph type="body" sz="quarter" idx="22" hasCustomPrompt="1"/>
          </p:nvPr>
        </p:nvSpPr>
        <p:spPr>
          <a:xfrm>
            <a:off x="5401729" y="1597664"/>
            <a:ext cx="2150536" cy="609600"/>
          </a:xfrm>
        </p:spPr>
        <p:txBody>
          <a:bodyPr>
            <a:normAutofit/>
          </a:bodyPr>
          <a:lstStyle>
            <a:lvl1pPr marL="0" indent="0" algn="r">
              <a:buNone/>
              <a:defRPr sz="2000">
                <a:solidFill>
                  <a:schemeClr val="tx1"/>
                </a:solidFill>
              </a:defRPr>
            </a:lvl1pPr>
          </a:lstStyle>
          <a:p>
            <a:pPr lvl="0"/>
            <a:r>
              <a:rPr lang="en-US"/>
              <a:t>Information</a:t>
            </a:r>
          </a:p>
        </p:txBody>
      </p:sp>
    </p:spTree>
    <p:extLst>
      <p:ext uri="{BB962C8B-B14F-4D97-AF65-F5344CB8AC3E}">
        <p14:creationId xmlns:p14="http://schemas.microsoft.com/office/powerpoint/2010/main" val="38426285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CE5A-AAEE-0146-BF4E-32F5C418B9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DE914-A3F9-2D47-B973-7C9A382CED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8AF754-4043-8E40-AEAE-6EA7E3BB0428}"/>
              </a:ext>
            </a:extLst>
          </p:cNvPr>
          <p:cNvSpPr>
            <a:spLocks noGrp="1"/>
          </p:cNvSpPr>
          <p:nvPr>
            <p:ph type="dt" sz="half" idx="10"/>
          </p:nvPr>
        </p:nvSpPr>
        <p:spPr/>
        <p:txBody>
          <a:bodyPr/>
          <a:lstStyle/>
          <a:p>
            <a:fld id="{9A4C39A9-4B8F-D74D-83CF-FDE2909BEA1D}" type="datetimeFigureOut">
              <a:rPr lang="en-US" smtClean="0"/>
              <a:t>11/8/2023</a:t>
            </a:fld>
            <a:endParaRPr lang="en-US"/>
          </a:p>
        </p:txBody>
      </p:sp>
      <p:sp>
        <p:nvSpPr>
          <p:cNvPr id="5" name="Footer Placeholder 4">
            <a:extLst>
              <a:ext uri="{FF2B5EF4-FFF2-40B4-BE49-F238E27FC236}">
                <a16:creationId xmlns:a16="http://schemas.microsoft.com/office/drawing/2014/main" id="{4228F896-6C53-3047-8117-425A450C7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96787-0A6E-E34B-A593-8ECFF9C380D7}"/>
              </a:ext>
            </a:extLst>
          </p:cNvPr>
          <p:cNvSpPr>
            <a:spLocks noGrp="1"/>
          </p:cNvSpPr>
          <p:nvPr>
            <p:ph type="sldNum" sz="quarter" idx="12"/>
          </p:nvPr>
        </p:nvSpPr>
        <p:spPr/>
        <p:txBody>
          <a:bodyPr/>
          <a:lstStyle/>
          <a:p>
            <a:fld id="{BDEE6ACA-1065-A84B-9B97-F4BFA7BD2E43}" type="slidenum">
              <a:rPr lang="en-US" smtClean="0"/>
              <a:t>‹#›</a:t>
            </a:fld>
            <a:endParaRPr lang="en-US"/>
          </a:p>
        </p:txBody>
      </p:sp>
    </p:spTree>
    <p:extLst>
      <p:ext uri="{BB962C8B-B14F-4D97-AF65-F5344CB8AC3E}">
        <p14:creationId xmlns:p14="http://schemas.microsoft.com/office/powerpoint/2010/main" val="384805402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over 2">
    <p:spTree>
      <p:nvGrpSpPr>
        <p:cNvPr id="1" name=""/>
        <p:cNvGrpSpPr/>
        <p:nvPr/>
      </p:nvGrpSpPr>
      <p:grpSpPr>
        <a:xfrm>
          <a:off x="0" y="0"/>
          <a:ext cx="0" cy="0"/>
          <a:chOff x="0" y="0"/>
          <a:chExt cx="0" cy="0"/>
        </a:xfrm>
      </p:grpSpPr>
      <p:pic>
        <p:nvPicPr>
          <p:cNvPr id="5" name="Picture 4" descr="A person holding a surfboard&#10;&#10;Description automatically generated with low confidence">
            <a:extLst>
              <a:ext uri="{FF2B5EF4-FFF2-40B4-BE49-F238E27FC236}">
                <a16:creationId xmlns:a16="http://schemas.microsoft.com/office/drawing/2014/main" id="{9C6513E6-E461-4E4F-A78B-FEECBAD265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03199" y="2831797"/>
            <a:ext cx="9228899" cy="1417320"/>
          </a:xfrm>
        </p:spPr>
        <p:txBody>
          <a:bodyPr anchor="ctr">
            <a:noAutofit/>
          </a:bodyPr>
          <a:lstStyle>
            <a:lvl1pPr algn="l">
              <a:lnSpc>
                <a:spcPct val="70000"/>
              </a:lnSpc>
              <a:defRPr sz="5400" spc="-15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203200" y="4289756"/>
            <a:ext cx="6047287" cy="1288083"/>
          </a:xfrm>
        </p:spPr>
        <p:txBody>
          <a:bodyPr anchor="t"/>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14604279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16007"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4" name="Slide Number Placeholder 5">
            <a:extLst>
              <a:ext uri="{FF2B5EF4-FFF2-40B4-BE49-F238E27FC236}">
                <a16:creationId xmlns:a16="http://schemas.microsoft.com/office/drawing/2014/main" id="{1ADDF4B6-828E-6040-892D-42B44B566818}"/>
              </a:ext>
            </a:extLst>
          </p:cNvPr>
          <p:cNvSpPr>
            <a:spLocks noGrp="1"/>
          </p:cNvSpPr>
          <p:nvPr>
            <p:ph type="sldNum" sz="quarter" idx="4"/>
          </p:nvPr>
        </p:nvSpPr>
        <p:spPr>
          <a:xfrm>
            <a:off x="11645660" y="6600822"/>
            <a:ext cx="393940" cy="215444"/>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171917925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25A56-2B4A-244D-9F4C-587E59D3A367}"/>
              </a:ext>
            </a:extLst>
          </p:cNvPr>
          <p:cNvSpPr/>
          <p:nvPr userDrawn="1"/>
        </p:nvSpPr>
        <p:spPr>
          <a:xfrm>
            <a:off x="0" y="1190027"/>
            <a:ext cx="12191999" cy="5667973"/>
          </a:xfrm>
          <a:prstGeom prst="rect">
            <a:avLst/>
          </a:prstGeom>
          <a:gradFill flip="none" rotWithShape="1">
            <a:gsLst>
              <a:gs pos="0">
                <a:schemeClr val="bg1"/>
              </a:gs>
              <a:gs pos="47000">
                <a:schemeClr val="bg2"/>
              </a:gs>
            </a:gsLst>
            <a:lin ang="5400000" scaled="1"/>
            <a:tileRect/>
          </a:gradFill>
          <a:ln>
            <a:noFill/>
          </a:ln>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Placeholder 1"/>
          <p:cNvSpPr>
            <a:spLocks noGrp="1"/>
          </p:cNvSpPr>
          <p:nvPr>
            <p:ph type="title" hasCustomPrompt="1"/>
          </p:nvPr>
        </p:nvSpPr>
        <p:spPr>
          <a:xfrm>
            <a:off x="526722" y="492130"/>
            <a:ext cx="7755459" cy="1006475"/>
          </a:xfrm>
          <a:prstGeom prst="rect">
            <a:avLst/>
          </a:prstGeom>
        </p:spPr>
        <p:txBody>
          <a:bodyPr vert="horz" lIns="91440" tIns="45720" rIns="91440" bIns="45720" rtlCol="0" anchor="t">
            <a:normAutofit/>
          </a:bodyPr>
          <a:lstStyle>
            <a:lvl1pPr>
              <a:defRPr sz="2800" b="0">
                <a:solidFill>
                  <a:schemeClr val="accent5"/>
                </a:solidFill>
                <a:latin typeface="Exo 2" panose="00000500000000000000" pitchFamily="50" charset="0"/>
              </a:defRPr>
            </a:lvl1pPr>
          </a:lstStyle>
          <a:p>
            <a:r>
              <a:rPr lang="en-US"/>
              <a:t>Click to edit Master title style</a:t>
            </a:r>
            <a:br>
              <a:rPr lang="en-US"/>
            </a:br>
            <a:endParaRPr lang="en-GB"/>
          </a:p>
        </p:txBody>
      </p:sp>
      <p:pic>
        <p:nvPicPr>
          <p:cNvPr id="4" name="Picture 3" descr="Logo&#10;&#10;Description automatically generated">
            <a:extLst>
              <a:ext uri="{FF2B5EF4-FFF2-40B4-BE49-F238E27FC236}">
                <a16:creationId xmlns:a16="http://schemas.microsoft.com/office/drawing/2014/main" id="{D833BD24-DDA3-E54E-A6F3-55D1A783BE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80" t="30506" r="28000" b="36533"/>
          <a:stretch/>
        </p:blipFill>
        <p:spPr>
          <a:xfrm>
            <a:off x="10893727" y="6251991"/>
            <a:ext cx="1066626" cy="353635"/>
          </a:xfrm>
          <a:prstGeom prst="rect">
            <a:avLst/>
          </a:prstGeom>
        </p:spPr>
      </p:pic>
      <p:sp>
        <p:nvSpPr>
          <p:cNvPr id="5" name="Slide Number Placeholder 5">
            <a:extLst>
              <a:ext uri="{FF2B5EF4-FFF2-40B4-BE49-F238E27FC236}">
                <a16:creationId xmlns:a16="http://schemas.microsoft.com/office/drawing/2014/main" id="{7C6CEC1C-7EAA-0F47-A327-EFD3760276E6}"/>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389763440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7_Standard Slide">
    <p:spTree>
      <p:nvGrpSpPr>
        <p:cNvPr id="1" name=""/>
        <p:cNvGrpSpPr/>
        <p:nvPr/>
      </p:nvGrpSpPr>
      <p:grpSpPr>
        <a:xfrm>
          <a:off x="0" y="0"/>
          <a:ext cx="0" cy="0"/>
          <a:chOff x="0" y="0"/>
          <a:chExt cx="0" cy="0"/>
        </a:xfrm>
      </p:grpSpPr>
      <p:pic>
        <p:nvPicPr>
          <p:cNvPr id="2" name="Picture 1" descr="A picture containing nature, rain, night sky&#10;&#10;Description automatically generated">
            <a:extLst>
              <a:ext uri="{FF2B5EF4-FFF2-40B4-BE49-F238E27FC236}">
                <a16:creationId xmlns:a16="http://schemas.microsoft.com/office/drawing/2014/main" id="{5D1594B3-01F6-B29A-5F90-36CAA2D03A79}"/>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b="15071"/>
          <a:stretch/>
        </p:blipFill>
        <p:spPr>
          <a:xfrm>
            <a:off x="0" y="0"/>
            <a:ext cx="12195336" cy="6858001"/>
          </a:xfrm>
          <a:prstGeom prst="rect">
            <a:avLst/>
          </a:prstGeom>
          <a:solidFill>
            <a:schemeClr val="bg2"/>
          </a:solidFill>
        </p:spPr>
      </p:pic>
      <p:sp>
        <p:nvSpPr>
          <p:cNvPr id="7" name="Title Placeholder 1"/>
          <p:cNvSpPr>
            <a:spLocks noGrp="1"/>
          </p:cNvSpPr>
          <p:nvPr>
            <p:ph type="title" hasCustomPrompt="1"/>
          </p:nvPr>
        </p:nvSpPr>
        <p:spPr>
          <a:xfrm>
            <a:off x="248817" y="241119"/>
            <a:ext cx="7755459" cy="1006475"/>
          </a:xfrm>
          <a:prstGeom prst="rect">
            <a:avLst/>
          </a:prstGeom>
        </p:spPr>
        <p:txBody>
          <a:bodyPr vert="horz" lIns="91440" tIns="45720" rIns="91440" bIns="45720" rtlCol="0" anchor="t">
            <a:normAutofit/>
          </a:bodyPr>
          <a:lstStyle>
            <a:lvl1pPr>
              <a:defRPr sz="2800" b="0">
                <a:solidFill>
                  <a:schemeClr val="accent5"/>
                </a:solidFill>
                <a:latin typeface="Exo 2 Medium" panose="00000500000000000000" pitchFamily="50" charset="0"/>
              </a:defRPr>
            </a:lvl1pPr>
          </a:lstStyle>
          <a:p>
            <a:r>
              <a:rPr lang="en-US"/>
              <a:t>Click to edit Master title style</a:t>
            </a:r>
            <a:br>
              <a:rPr lang="en-US"/>
            </a:br>
            <a:endParaRPr lang="en-GB"/>
          </a:p>
        </p:txBody>
      </p:sp>
      <p:sp>
        <p:nvSpPr>
          <p:cNvPr id="3" name="Slide Number Placeholder 5">
            <a:extLst>
              <a:ext uri="{FF2B5EF4-FFF2-40B4-BE49-F238E27FC236}">
                <a16:creationId xmlns:a16="http://schemas.microsoft.com/office/drawing/2014/main" id="{955D70C3-B1F4-FA4F-9523-174EB1753AE6}"/>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Medium" pitchFamily="2" charset="77"/>
              </a:defRPr>
            </a:lvl1pPr>
          </a:lstStyle>
          <a:p>
            <a:fld id="{A374A46B-A859-492E-B897-35239A00EDAD}" type="slidenum">
              <a:rPr lang="en-GB" smtClean="0"/>
              <a:pPr/>
              <a:t>‹#›</a:t>
            </a:fld>
            <a:endParaRPr lang="en-GB" sz="800"/>
          </a:p>
        </p:txBody>
      </p:sp>
      <p:sp>
        <p:nvSpPr>
          <p:cNvPr id="4" name="TextBox 3">
            <a:extLst>
              <a:ext uri="{FF2B5EF4-FFF2-40B4-BE49-F238E27FC236}">
                <a16:creationId xmlns:a16="http://schemas.microsoft.com/office/drawing/2014/main" id="{E8D3E557-4F8A-5709-0002-6E454F55A65E}"/>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623405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IP">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FF91E58-6C1B-445A-9AB8-E62C6BBE732C}"/>
              </a:ext>
            </a:extLst>
          </p:cNvPr>
          <p:cNvSpPr/>
          <p:nvPr userDrawn="1"/>
        </p:nvSpPr>
        <p:spPr>
          <a:xfrm>
            <a:off x="283634" y="1210734"/>
            <a:ext cx="11624733" cy="5367866"/>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19" name="Titel 37"/>
          <p:cNvSpPr txBox="1">
            <a:spLocks/>
          </p:cNvSpPr>
          <p:nvPr userDrawn="1"/>
        </p:nvSpPr>
        <p:spPr>
          <a:xfrm>
            <a:off x="996157" y="504060"/>
            <a:ext cx="8418769" cy="480131"/>
          </a:xfrm>
          <a:prstGeom prst="rect">
            <a:avLst/>
          </a:prstGeom>
          <a:effectLst/>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a-DK" sz="2800">
                <a:solidFill>
                  <a:srgbClr val="82B941"/>
                </a:solidFill>
                <a:latin typeface="Exo 2" panose="00000500000000000000" pitchFamily="50" charset="0"/>
              </a:rPr>
              <a:t>Immunology Innovation Program</a:t>
            </a:r>
            <a:endParaRPr lang="en-GB" sz="2800">
              <a:solidFill>
                <a:srgbClr val="82B941"/>
              </a:solidFill>
              <a:latin typeface="Exo 2" panose="00000500000000000000" pitchFamily="50" charset="0"/>
            </a:endParaRPr>
          </a:p>
        </p:txBody>
      </p:sp>
      <p:sp>
        <p:nvSpPr>
          <p:cNvPr id="20" name="Tijdelijke aanduiding voor tekst 3"/>
          <p:cNvSpPr txBox="1">
            <a:spLocks/>
          </p:cNvSpPr>
          <p:nvPr userDrawn="1"/>
        </p:nvSpPr>
        <p:spPr>
          <a:xfrm>
            <a:off x="836082" y="2466615"/>
            <a:ext cx="4289167" cy="3980289"/>
          </a:xfrm>
          <a:prstGeom prst="rect">
            <a:avLst/>
          </a:prstGeom>
        </p:spPr>
        <p:txBody>
          <a:bodyPr vert="horz" lIns="274320" tIns="45720" rIns="91440" bIns="45720" numCol="1"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600">
                <a:solidFill>
                  <a:schemeClr val="tx1">
                    <a:lumMod val="75000"/>
                    <a:lumOff val="25000"/>
                  </a:schemeClr>
                </a:solidFill>
              </a:rPr>
              <a:t>The Immunology Innovation Program (IIP) is a core business strategy of </a:t>
            </a:r>
            <a:r>
              <a:rPr lang="en-GB" sz="1600" err="1">
                <a:solidFill>
                  <a:schemeClr val="tx1">
                    <a:lumMod val="75000"/>
                    <a:lumOff val="25000"/>
                  </a:schemeClr>
                </a:solidFill>
              </a:rPr>
              <a:t>argenx</a:t>
            </a:r>
            <a:r>
              <a:rPr lang="en-GB" sz="1600">
                <a:solidFill>
                  <a:schemeClr val="tx1">
                    <a:lumMod val="75000"/>
                    <a:lumOff val="25000"/>
                  </a:schemeClr>
                </a:solidFill>
              </a:rPr>
              <a:t> connecting the specialized insight into disease and target biology of our collaborators with our unparalleled experience as antibody engineers.</a:t>
            </a:r>
          </a:p>
          <a:p>
            <a:endParaRPr lang="en-GB" sz="1600">
              <a:solidFill>
                <a:schemeClr val="tx1">
                  <a:lumMod val="75000"/>
                  <a:lumOff val="25000"/>
                </a:schemeClr>
              </a:solidFill>
            </a:endParaRPr>
          </a:p>
          <a:p>
            <a:r>
              <a:rPr lang="en-GB" sz="1600">
                <a:solidFill>
                  <a:schemeClr val="tx1">
                    <a:lumMod val="75000"/>
                    <a:lumOff val="25000"/>
                  </a:schemeClr>
                </a:solidFill>
              </a:rPr>
              <a:t>Co-creation has led to a deep pipeline of highly differentiated product candidates.</a:t>
            </a:r>
          </a:p>
          <a:p>
            <a:endParaRPr lang="en-GB" sz="1600">
              <a:solidFill>
                <a:schemeClr val="tx1">
                  <a:lumMod val="75000"/>
                  <a:lumOff val="25000"/>
                </a:schemeClr>
              </a:solidFill>
            </a:endParaRPr>
          </a:p>
          <a:p>
            <a:r>
              <a:rPr lang="en-GB" sz="1600">
                <a:solidFill>
                  <a:schemeClr val="tx1">
                    <a:lumMod val="75000"/>
                    <a:lumOff val="25000"/>
                  </a:schemeClr>
                </a:solidFill>
              </a:rPr>
              <a:t>Through the IIP, we hope to together transcend breakthrough research and publications to our ultimate and unifying mission of creating new potential treatment options for patients.</a:t>
            </a:r>
            <a:endParaRPr lang="en-US" sz="1600">
              <a:solidFill>
                <a:schemeClr val="tx1">
                  <a:lumMod val="75000"/>
                  <a:lumOff val="25000"/>
                </a:schemeClr>
              </a:solidFill>
            </a:endParaRPr>
          </a:p>
        </p:txBody>
      </p:sp>
      <p:sp>
        <p:nvSpPr>
          <p:cNvPr id="21" name="TextBox 20">
            <a:extLst>
              <a:ext uri="{FF2B5EF4-FFF2-40B4-BE49-F238E27FC236}">
                <a16:creationId xmlns:a16="http://schemas.microsoft.com/office/drawing/2014/main" id="{96DAFDA6-21FD-DC4A-BAC6-8FABE7E1A123}"/>
              </a:ext>
            </a:extLst>
          </p:cNvPr>
          <p:cNvSpPr txBox="1"/>
          <p:nvPr userDrawn="1"/>
        </p:nvSpPr>
        <p:spPr>
          <a:xfrm>
            <a:off x="996157" y="2004950"/>
            <a:ext cx="4919613" cy="461665"/>
          </a:xfrm>
          <a:prstGeom prst="rect">
            <a:avLst/>
          </a:prstGeom>
          <a:noFill/>
        </p:spPr>
        <p:txBody>
          <a:bodyPr wrap="square" rtlCol="0">
            <a:spAutoFit/>
          </a:bodyPr>
          <a:lstStyle/>
          <a:p>
            <a:pPr lvl="0" defTabSz="914165">
              <a:defRPr/>
            </a:pPr>
            <a:r>
              <a:rPr lang="da-DK" sz="2400">
                <a:solidFill>
                  <a:srgbClr val="82B941"/>
                </a:solidFill>
              </a:rPr>
              <a:t>IIP</a:t>
            </a:r>
            <a:endParaRPr kumimoji="0" lang="en-US" sz="2400" i="0" u="none" strike="noStrike" kern="1200" cap="none" spc="0" normalizeH="0" baseline="0" noProof="0">
              <a:ln>
                <a:noFill/>
              </a:ln>
              <a:solidFill>
                <a:srgbClr val="82B941"/>
              </a:solidFill>
              <a:effectLst/>
              <a:uLnTx/>
              <a:uFillTx/>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11315" y="2856546"/>
            <a:ext cx="3038319" cy="2460901"/>
          </a:xfrm>
          <a:prstGeom prst="rect">
            <a:avLst/>
          </a:prstGeom>
        </p:spPr>
      </p:pic>
      <p:sp>
        <p:nvSpPr>
          <p:cNvPr id="7" name="Slide Number Placeholder 5">
            <a:extLst>
              <a:ext uri="{FF2B5EF4-FFF2-40B4-BE49-F238E27FC236}">
                <a16:creationId xmlns:a16="http://schemas.microsoft.com/office/drawing/2014/main" id="{C3C79D19-5B47-1144-AD55-53D92E63061E}"/>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3960588503"/>
      </p:ext>
    </p:extLst>
  </p:cSld>
  <p:clrMapOvr>
    <a:masterClrMapping/>
  </p:clrMapOvr>
  <p:transition spd="med">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rporate Overview">
    <p:spTree>
      <p:nvGrpSpPr>
        <p:cNvPr id="1" name=""/>
        <p:cNvGrpSpPr/>
        <p:nvPr/>
      </p:nvGrpSpPr>
      <p:grpSpPr>
        <a:xfrm>
          <a:off x="0" y="0"/>
          <a:ext cx="0" cy="0"/>
          <a:chOff x="0" y="0"/>
          <a:chExt cx="0" cy="0"/>
        </a:xfrm>
      </p:grpSpPr>
      <p:sp>
        <p:nvSpPr>
          <p:cNvPr id="3" name="Titel 37"/>
          <p:cNvSpPr txBox="1">
            <a:spLocks/>
          </p:cNvSpPr>
          <p:nvPr userDrawn="1"/>
        </p:nvSpPr>
        <p:spPr>
          <a:xfrm>
            <a:off x="1005682" y="504060"/>
            <a:ext cx="9823083" cy="480131"/>
          </a:xfrm>
          <a:prstGeom prst="rect">
            <a:avLst/>
          </a:prstGeom>
          <a:effectLst/>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a:solidFill>
                  <a:srgbClr val="82B941"/>
                </a:solidFill>
                <a:latin typeface="Exo 2" panose="00000500000000000000" pitchFamily="50" charset="0"/>
              </a:rPr>
              <a:t>Corporate Overview</a:t>
            </a:r>
          </a:p>
        </p:txBody>
      </p:sp>
      <p:sp>
        <p:nvSpPr>
          <p:cNvPr id="4" name="Rectangle: Rounded Corners 18">
            <a:extLst>
              <a:ext uri="{FF2B5EF4-FFF2-40B4-BE49-F238E27FC236}">
                <a16:creationId xmlns:a16="http://schemas.microsoft.com/office/drawing/2014/main" id="{BF52E7B8-3343-4EF8-BCB1-D344F545BD29}"/>
              </a:ext>
            </a:extLst>
          </p:cNvPr>
          <p:cNvSpPr/>
          <p:nvPr userDrawn="1"/>
        </p:nvSpPr>
        <p:spPr>
          <a:xfrm>
            <a:off x="4014415" y="1336107"/>
            <a:ext cx="3805615" cy="142169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err="1">
                <a:solidFill>
                  <a:srgbClr val="82B941"/>
                </a:solidFill>
              </a:rPr>
              <a:t>argenx</a:t>
            </a:r>
            <a:r>
              <a:rPr lang="en-GB" sz="2400">
                <a:solidFill>
                  <a:srgbClr val="82B941"/>
                </a:solidFill>
              </a:rPr>
              <a:t> was established in 2008 by three colleagues</a:t>
            </a:r>
          </a:p>
        </p:txBody>
      </p:sp>
      <p:sp>
        <p:nvSpPr>
          <p:cNvPr id="5" name="TextBox 4">
            <a:extLst>
              <a:ext uri="{FF2B5EF4-FFF2-40B4-BE49-F238E27FC236}">
                <a16:creationId xmlns:a16="http://schemas.microsoft.com/office/drawing/2014/main" id="{D3977064-8053-41DC-8D88-91536C7BE700}"/>
              </a:ext>
            </a:extLst>
          </p:cNvPr>
          <p:cNvSpPr txBox="1"/>
          <p:nvPr userDrawn="1"/>
        </p:nvSpPr>
        <p:spPr>
          <a:xfrm>
            <a:off x="8274840" y="3655785"/>
            <a:ext cx="3298036" cy="2185214"/>
          </a:xfrm>
          <a:prstGeom prst="rect">
            <a:avLst/>
          </a:prstGeom>
          <a:noFill/>
          <a:ln>
            <a:noFill/>
          </a:ln>
        </p:spPr>
        <p:txBody>
          <a:bodyPr wrap="square" rtlCol="0">
            <a:spAutoFit/>
          </a:bodyPr>
          <a:lstStyle/>
          <a:p>
            <a:r>
              <a:rPr lang="en-GB" sz="1700">
                <a:solidFill>
                  <a:schemeClr val="tx1">
                    <a:lumMod val="75000"/>
                    <a:lumOff val="25000"/>
                  </a:schemeClr>
                </a:solidFill>
              </a:rPr>
              <a:t>Experienced team in place to achieve goal of 5 launches in 5 years </a:t>
            </a:r>
          </a:p>
          <a:p>
            <a:endParaRPr lang="en-GB" sz="1700">
              <a:solidFill>
                <a:schemeClr val="tx1">
                  <a:lumMod val="75000"/>
                  <a:lumOff val="25000"/>
                </a:schemeClr>
              </a:solidFill>
            </a:endParaRPr>
          </a:p>
          <a:p>
            <a:r>
              <a:rPr lang="en-GB" sz="1700">
                <a:solidFill>
                  <a:schemeClr val="tx1">
                    <a:lumMod val="75000"/>
                    <a:lumOff val="25000"/>
                  </a:schemeClr>
                </a:solidFill>
              </a:rPr>
              <a:t>Therapeutic franchises in neuromuscular and </a:t>
            </a:r>
            <a:r>
              <a:rPr lang="en-GB" sz="1700" err="1">
                <a:solidFill>
                  <a:schemeClr val="tx1">
                    <a:lumMod val="75000"/>
                    <a:lumOff val="25000"/>
                  </a:schemeClr>
                </a:solidFill>
              </a:rPr>
              <a:t>hematology</a:t>
            </a:r>
            <a:r>
              <a:rPr lang="en-GB" sz="1700">
                <a:solidFill>
                  <a:schemeClr val="tx1">
                    <a:lumMod val="75000"/>
                    <a:lumOff val="25000"/>
                  </a:schemeClr>
                </a:solidFill>
              </a:rPr>
              <a:t> with potential expansion to </a:t>
            </a:r>
            <a:br>
              <a:rPr lang="en-GB" sz="1700">
                <a:solidFill>
                  <a:schemeClr val="tx1">
                    <a:lumMod val="75000"/>
                    <a:lumOff val="25000"/>
                  </a:schemeClr>
                </a:solidFill>
              </a:rPr>
            </a:br>
            <a:r>
              <a:rPr lang="en-GB" sz="1700">
                <a:solidFill>
                  <a:schemeClr val="tx1">
                    <a:lumMod val="75000"/>
                    <a:lumOff val="25000"/>
                  </a:schemeClr>
                </a:solidFill>
              </a:rPr>
              <a:t>skin or kidney.</a:t>
            </a:r>
            <a:endParaRPr lang="en-US" sz="1700">
              <a:solidFill>
                <a:schemeClr val="tx1">
                  <a:lumMod val="75000"/>
                  <a:lumOff val="25000"/>
                </a:schemeClr>
              </a:solidFill>
            </a:endParaRPr>
          </a:p>
        </p:txBody>
      </p:sp>
      <p:sp>
        <p:nvSpPr>
          <p:cNvPr id="6" name="TextBox 5">
            <a:extLst>
              <a:ext uri="{FF2B5EF4-FFF2-40B4-BE49-F238E27FC236}">
                <a16:creationId xmlns:a16="http://schemas.microsoft.com/office/drawing/2014/main" id="{96DAFDA6-21FD-DC4A-BAC6-8FABE7E1A123}"/>
              </a:ext>
            </a:extLst>
          </p:cNvPr>
          <p:cNvSpPr txBox="1"/>
          <p:nvPr userDrawn="1"/>
        </p:nvSpPr>
        <p:spPr>
          <a:xfrm>
            <a:off x="2110000" y="2604585"/>
            <a:ext cx="1231684" cy="707886"/>
          </a:xfrm>
          <a:prstGeom prst="rect">
            <a:avLst/>
          </a:prstGeom>
          <a:noFill/>
        </p:spPr>
        <p:txBody>
          <a:bodyPr wrap="none" rtlCol="0">
            <a:spAutoFit/>
          </a:bodyPr>
          <a:lstStyle/>
          <a:p>
            <a:pPr lvl="0" defTabSz="914165">
              <a:defRPr/>
            </a:pPr>
            <a:r>
              <a:rPr lang="en-US" sz="2000">
                <a:solidFill>
                  <a:srgbClr val="82B941"/>
                </a:solidFill>
              </a:rPr>
              <a:t>ongoing </a:t>
            </a:r>
            <a:br>
              <a:rPr lang="en-US" sz="2000">
                <a:solidFill>
                  <a:srgbClr val="82B941"/>
                </a:solidFill>
              </a:rPr>
            </a:br>
            <a:r>
              <a:rPr lang="en-US" sz="2000">
                <a:solidFill>
                  <a:srgbClr val="82B941"/>
                </a:solidFill>
              </a:rPr>
              <a:t>programs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33531" y="2727976"/>
            <a:ext cx="3492016" cy="1775826"/>
          </a:xfrm>
          <a:prstGeom prst="rect">
            <a:avLst/>
          </a:prstGeom>
        </p:spPr>
      </p:pic>
      <p:sp>
        <p:nvSpPr>
          <p:cNvPr id="8" name="TextBox 7">
            <a:extLst>
              <a:ext uri="{FF2B5EF4-FFF2-40B4-BE49-F238E27FC236}">
                <a16:creationId xmlns:a16="http://schemas.microsoft.com/office/drawing/2014/main" id="{31EBC507-A86A-074E-8CA8-E8AC20FAAF18}"/>
              </a:ext>
            </a:extLst>
          </p:cNvPr>
          <p:cNvSpPr txBox="1"/>
          <p:nvPr userDrawn="1"/>
        </p:nvSpPr>
        <p:spPr>
          <a:xfrm>
            <a:off x="3021519" y="573590"/>
            <a:ext cx="923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lc="http://schemas.openxmlformats.org/drawingml/2006/lockedCanvas" xmlns="" val="1"/>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sp>
        <p:nvSpPr>
          <p:cNvPr id="9" name="Rectangle: Rounded Corners 18">
            <a:extLst>
              <a:ext uri="{FF2B5EF4-FFF2-40B4-BE49-F238E27FC236}">
                <a16:creationId xmlns:a16="http://schemas.microsoft.com/office/drawing/2014/main" id="{BF52E7B8-3343-4EF8-BCB1-D344F545BD29}"/>
              </a:ext>
            </a:extLst>
          </p:cNvPr>
          <p:cNvSpPr/>
          <p:nvPr userDrawn="1"/>
        </p:nvSpPr>
        <p:spPr>
          <a:xfrm>
            <a:off x="5115776" y="4744230"/>
            <a:ext cx="1960448" cy="377559"/>
          </a:xfrm>
          <a:prstGeom prst="roundRect">
            <a:avLst>
              <a:gd name="adj" fmla="val 50000"/>
            </a:avLst>
          </a:prstGeom>
          <a:solidFill>
            <a:srgbClr val="82B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a:solidFill>
                  <a:schemeClr val="bg1"/>
                </a:solidFill>
              </a:rPr>
              <a:t>Global Expansion</a:t>
            </a:r>
          </a:p>
        </p:txBody>
      </p:sp>
      <p:sp>
        <p:nvSpPr>
          <p:cNvPr id="10" name="Rectangle: Rounded Corners 18">
            <a:extLst>
              <a:ext uri="{FF2B5EF4-FFF2-40B4-BE49-F238E27FC236}">
                <a16:creationId xmlns:a16="http://schemas.microsoft.com/office/drawing/2014/main" id="{BF52E7B8-3343-4EF8-BCB1-D344F545BD29}"/>
              </a:ext>
            </a:extLst>
          </p:cNvPr>
          <p:cNvSpPr/>
          <p:nvPr userDrawn="1"/>
        </p:nvSpPr>
        <p:spPr>
          <a:xfrm>
            <a:off x="5617797" y="3191373"/>
            <a:ext cx="1131594" cy="29687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a:solidFill>
                  <a:schemeClr val="tx1">
                    <a:lumMod val="75000"/>
                    <a:lumOff val="25000"/>
                  </a:schemeClr>
                </a:solidFill>
              </a:rPr>
              <a:t>Ghent</a:t>
            </a:r>
            <a:endParaRPr lang="nl-BE" sz="1800">
              <a:solidFill>
                <a:schemeClr val="tx1">
                  <a:lumMod val="75000"/>
                  <a:lumOff val="25000"/>
                </a:schemeClr>
              </a:solidFill>
            </a:endParaRPr>
          </a:p>
        </p:txBody>
      </p:sp>
      <p:sp>
        <p:nvSpPr>
          <p:cNvPr id="11" name="Rectangle: Rounded Corners 18">
            <a:extLst>
              <a:ext uri="{FF2B5EF4-FFF2-40B4-BE49-F238E27FC236}">
                <a16:creationId xmlns:a16="http://schemas.microsoft.com/office/drawing/2014/main" id="{BF52E7B8-3343-4EF8-BCB1-D344F545BD29}"/>
              </a:ext>
            </a:extLst>
          </p:cNvPr>
          <p:cNvSpPr/>
          <p:nvPr userDrawn="1"/>
        </p:nvSpPr>
        <p:spPr>
          <a:xfrm>
            <a:off x="4390218" y="3577156"/>
            <a:ext cx="1498456" cy="29687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a:solidFill>
                  <a:schemeClr val="tx1">
                    <a:lumMod val="75000"/>
                    <a:lumOff val="25000"/>
                  </a:schemeClr>
                </a:solidFill>
              </a:rPr>
              <a:t>Boston </a:t>
            </a:r>
            <a:br>
              <a:rPr lang="en-GB" sz="1800">
                <a:solidFill>
                  <a:schemeClr val="tx1">
                    <a:lumMod val="75000"/>
                    <a:lumOff val="25000"/>
                  </a:schemeClr>
                </a:solidFill>
              </a:rPr>
            </a:br>
            <a:r>
              <a:rPr lang="en-GB" sz="1800">
                <a:solidFill>
                  <a:schemeClr val="tx1">
                    <a:lumMod val="75000"/>
                    <a:lumOff val="25000"/>
                  </a:schemeClr>
                </a:solidFill>
              </a:rPr>
              <a:t>(2018)</a:t>
            </a:r>
            <a:endParaRPr lang="nl-BE" sz="1800">
              <a:solidFill>
                <a:schemeClr val="tx1">
                  <a:lumMod val="75000"/>
                  <a:lumOff val="25000"/>
                </a:schemeClr>
              </a:solidFill>
            </a:endParaRPr>
          </a:p>
        </p:txBody>
      </p:sp>
      <p:sp>
        <p:nvSpPr>
          <p:cNvPr id="12" name="Rectangle: Rounded Corners 18">
            <a:extLst>
              <a:ext uri="{FF2B5EF4-FFF2-40B4-BE49-F238E27FC236}">
                <a16:creationId xmlns:a16="http://schemas.microsoft.com/office/drawing/2014/main" id="{BF52E7B8-3343-4EF8-BCB1-D344F545BD29}"/>
              </a:ext>
            </a:extLst>
          </p:cNvPr>
          <p:cNvSpPr/>
          <p:nvPr userDrawn="1"/>
        </p:nvSpPr>
        <p:spPr>
          <a:xfrm>
            <a:off x="6302960" y="3592627"/>
            <a:ext cx="1498456" cy="296875"/>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a:solidFill>
                  <a:schemeClr val="tx1">
                    <a:lumMod val="75000"/>
                    <a:lumOff val="25000"/>
                  </a:schemeClr>
                </a:solidFill>
              </a:rPr>
              <a:t>Tokyo </a:t>
            </a:r>
            <a:br>
              <a:rPr lang="en-GB" sz="1800">
                <a:solidFill>
                  <a:schemeClr val="tx1">
                    <a:lumMod val="75000"/>
                    <a:lumOff val="25000"/>
                  </a:schemeClr>
                </a:solidFill>
              </a:rPr>
            </a:br>
            <a:r>
              <a:rPr lang="en-GB" sz="1800">
                <a:solidFill>
                  <a:schemeClr val="tx1">
                    <a:lumMod val="75000"/>
                    <a:lumOff val="25000"/>
                  </a:schemeClr>
                </a:solidFill>
              </a:rPr>
              <a:t>(2019)</a:t>
            </a:r>
            <a:endParaRPr lang="nl-BE" sz="1800">
              <a:solidFill>
                <a:schemeClr val="tx1">
                  <a:lumMod val="75000"/>
                  <a:lumOff val="25000"/>
                </a:schemeClr>
              </a:solidFill>
            </a:endParaRPr>
          </a:p>
        </p:txBody>
      </p:sp>
      <p:sp>
        <p:nvSpPr>
          <p:cNvPr id="13" name="Rectangle: Rounded Corners 18">
            <a:extLst>
              <a:ext uri="{FF2B5EF4-FFF2-40B4-BE49-F238E27FC236}">
                <a16:creationId xmlns:a16="http://schemas.microsoft.com/office/drawing/2014/main" id="{BF52E7B8-3343-4EF8-BCB1-D344F545BD29}"/>
              </a:ext>
            </a:extLst>
          </p:cNvPr>
          <p:cNvSpPr/>
          <p:nvPr userDrawn="1"/>
        </p:nvSpPr>
        <p:spPr>
          <a:xfrm>
            <a:off x="4756302" y="5289416"/>
            <a:ext cx="2679397" cy="417031"/>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700">
                <a:solidFill>
                  <a:schemeClr val="tx1">
                    <a:lumMod val="75000"/>
                    <a:lumOff val="25000"/>
                  </a:schemeClr>
                </a:solidFill>
              </a:rPr>
              <a:t>Worldwide Commercial </a:t>
            </a:r>
            <a:br>
              <a:rPr lang="en-GB" sz="1700">
                <a:solidFill>
                  <a:schemeClr val="tx1">
                    <a:lumMod val="75000"/>
                    <a:lumOff val="25000"/>
                  </a:schemeClr>
                </a:solidFill>
              </a:rPr>
            </a:br>
            <a:r>
              <a:rPr lang="en-GB" sz="1700">
                <a:solidFill>
                  <a:schemeClr val="tx1">
                    <a:lumMod val="75000"/>
                    <a:lumOff val="25000"/>
                  </a:schemeClr>
                </a:solidFill>
              </a:rPr>
              <a:t>Operations in Boston</a:t>
            </a:r>
          </a:p>
        </p:txBody>
      </p:sp>
      <p:sp>
        <p:nvSpPr>
          <p:cNvPr id="14" name="Rectangle: Rounded Corners 18">
            <a:extLst>
              <a:ext uri="{FF2B5EF4-FFF2-40B4-BE49-F238E27FC236}">
                <a16:creationId xmlns:a16="http://schemas.microsoft.com/office/drawing/2014/main" id="{BF52E7B8-3343-4EF8-BCB1-D344F545BD29}"/>
              </a:ext>
            </a:extLst>
          </p:cNvPr>
          <p:cNvSpPr/>
          <p:nvPr userDrawn="1"/>
        </p:nvSpPr>
        <p:spPr>
          <a:xfrm>
            <a:off x="1113027" y="1771361"/>
            <a:ext cx="2431997" cy="563627"/>
          </a:xfrm>
          <a:prstGeom prst="roundRect">
            <a:avLst>
              <a:gd name="adj" fmla="val 50000"/>
            </a:avLst>
          </a:prstGeom>
          <a:solidFill>
            <a:srgbClr val="82B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a:t>Proven track record in drug development</a:t>
            </a:r>
          </a:p>
        </p:txBody>
      </p:sp>
      <p:sp>
        <p:nvSpPr>
          <p:cNvPr id="15" name="Rounded Rectangle 79">
            <a:extLst>
              <a:ext uri="{FF2B5EF4-FFF2-40B4-BE49-F238E27FC236}">
                <a16:creationId xmlns:a16="http://schemas.microsoft.com/office/drawing/2014/main" id="{479CF213-258A-7B45-AECD-03765510D1BE}"/>
              </a:ext>
            </a:extLst>
          </p:cNvPr>
          <p:cNvSpPr/>
          <p:nvPr userDrawn="1"/>
        </p:nvSpPr>
        <p:spPr>
          <a:xfrm>
            <a:off x="1096839" y="5708427"/>
            <a:ext cx="3095625" cy="501859"/>
          </a:xfrm>
          <a:prstGeom prst="roundRect">
            <a:avLst>
              <a:gd name="adj" fmla="val 8069"/>
            </a:avLst>
          </a:prstGeom>
          <a:solidFill>
            <a:srgbClr val="F6F6F6"/>
          </a:solidFill>
          <a:ln>
            <a:noFill/>
          </a:ln>
          <a:effectLst/>
        </p:spPr>
        <p:style>
          <a:lnRef idx="2">
            <a:schemeClr val="accent1"/>
          </a:lnRef>
          <a:fillRef idx="1">
            <a:schemeClr val="lt1"/>
          </a:fillRef>
          <a:effectRef idx="0">
            <a:schemeClr val="accent1"/>
          </a:effectRef>
          <a:fontRef idx="minor">
            <a:schemeClr val="dk1"/>
          </a:fontRef>
        </p:style>
        <p:txBody>
          <a:bodyPr rtlCol="0" anchor="ctr"/>
          <a:lstStyle/>
          <a:p>
            <a:pPr lvl="0" algn="ctr" defTabSz="914165">
              <a:defRPr/>
            </a:pPr>
            <a:r>
              <a:rPr lang="en-GB" sz="1600">
                <a:solidFill>
                  <a:schemeClr val="tx1">
                    <a:lumMod val="75000"/>
                    <a:lumOff val="25000"/>
                  </a:schemeClr>
                </a:solidFill>
                <a:cs typeface="Arial" panose="020B0604020202020204" pitchFamily="34" charset="0"/>
              </a:rPr>
              <a:t>Key validating partnerships with </a:t>
            </a:r>
            <a:br>
              <a:rPr lang="en-GB" sz="1600">
                <a:solidFill>
                  <a:schemeClr val="tx1">
                    <a:lumMod val="75000"/>
                    <a:lumOff val="25000"/>
                  </a:schemeClr>
                </a:solidFill>
                <a:cs typeface="Arial" panose="020B0604020202020204" pitchFamily="34" charset="0"/>
              </a:rPr>
            </a:br>
            <a:r>
              <a:rPr lang="en-GB" sz="1600">
                <a:solidFill>
                  <a:schemeClr val="tx1">
                    <a:lumMod val="75000"/>
                    <a:lumOff val="25000"/>
                  </a:schemeClr>
                </a:solidFill>
                <a:cs typeface="Arial" panose="020B0604020202020204" pitchFamily="34" charset="0"/>
              </a:rPr>
              <a:t>Janssen, AbbVie, and LEO Pharma</a:t>
            </a:r>
            <a:endParaRPr kumimoji="0" lang="en-US" sz="1600" i="0" u="none" strike="noStrike" kern="1200" cap="none" spc="0" normalizeH="0" baseline="0" noProof="0">
              <a:ln>
                <a:noFill/>
              </a:ln>
              <a:solidFill>
                <a:schemeClr val="tx1">
                  <a:lumMod val="75000"/>
                  <a:lumOff val="25000"/>
                </a:schemeClr>
              </a:solidFill>
              <a:effectLst/>
              <a:uLnTx/>
              <a:uFillTx/>
              <a:latin typeface="Calibri"/>
              <a:cs typeface="Arial" panose="020B0604020202020204" pitchFamily="34" charset="0"/>
            </a:endParaRPr>
          </a:p>
        </p:txBody>
      </p:sp>
      <p:sp>
        <p:nvSpPr>
          <p:cNvPr id="16" name="Rectangle 15"/>
          <p:cNvSpPr/>
          <p:nvPr userDrawn="1"/>
        </p:nvSpPr>
        <p:spPr>
          <a:xfrm>
            <a:off x="996661" y="2438780"/>
            <a:ext cx="1319324" cy="1107996"/>
          </a:xfrm>
          <a:prstGeom prst="rect">
            <a:avLst/>
          </a:prstGeom>
        </p:spPr>
        <p:txBody>
          <a:bodyPr wrap="square">
            <a:spAutoFit/>
          </a:bodyPr>
          <a:lstStyle/>
          <a:p>
            <a:r>
              <a:rPr lang="en-GB" sz="6600">
                <a:solidFill>
                  <a:srgbClr val="82B941"/>
                </a:solidFill>
                <a:latin typeface="Exo 2" panose="00000500000000000000" pitchFamily="50" charset="0"/>
              </a:rPr>
              <a:t>23</a:t>
            </a:r>
            <a:endParaRPr lang="en-GB" sz="6600">
              <a:solidFill>
                <a:srgbClr val="82B941"/>
              </a:solidFill>
            </a:endParaRPr>
          </a:p>
        </p:txBody>
      </p:sp>
      <p:sp>
        <p:nvSpPr>
          <p:cNvPr id="17" name="Rectangle: Rounded Corners 18">
            <a:extLst>
              <a:ext uri="{FF2B5EF4-FFF2-40B4-BE49-F238E27FC236}">
                <a16:creationId xmlns:a16="http://schemas.microsoft.com/office/drawing/2014/main" id="{BF52E7B8-3343-4EF8-BCB1-D344F545BD29}"/>
              </a:ext>
            </a:extLst>
          </p:cNvPr>
          <p:cNvSpPr/>
          <p:nvPr userDrawn="1"/>
        </p:nvSpPr>
        <p:spPr>
          <a:xfrm>
            <a:off x="926736" y="3373945"/>
            <a:ext cx="3423348" cy="89450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700">
                <a:solidFill>
                  <a:schemeClr val="tx1">
                    <a:lumMod val="75000"/>
                    <a:lumOff val="25000"/>
                  </a:schemeClr>
                </a:solidFill>
              </a:rPr>
              <a:t>Ranging from discovery to late-stage Phase 3 development</a:t>
            </a:r>
          </a:p>
          <a:p>
            <a:endParaRPr lang="en-GB" sz="1700">
              <a:solidFill>
                <a:schemeClr val="tx1">
                  <a:lumMod val="75000"/>
                  <a:lumOff val="25000"/>
                </a:schemeClr>
              </a:solidFill>
            </a:endParaRPr>
          </a:p>
        </p:txBody>
      </p:sp>
      <p:sp>
        <p:nvSpPr>
          <p:cNvPr id="18" name="Rectangle: Rounded Corners 18">
            <a:extLst>
              <a:ext uri="{FF2B5EF4-FFF2-40B4-BE49-F238E27FC236}">
                <a16:creationId xmlns:a16="http://schemas.microsoft.com/office/drawing/2014/main" id="{BF52E7B8-3343-4EF8-BCB1-D344F545BD29}"/>
              </a:ext>
            </a:extLst>
          </p:cNvPr>
          <p:cNvSpPr/>
          <p:nvPr userDrawn="1"/>
        </p:nvSpPr>
        <p:spPr>
          <a:xfrm>
            <a:off x="1088662" y="1632824"/>
            <a:ext cx="2456362" cy="569807"/>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600">
              <a:solidFill>
                <a:srgbClr val="727272"/>
              </a:solidFill>
            </a:endParaRPr>
          </a:p>
        </p:txBody>
      </p:sp>
      <p:sp>
        <p:nvSpPr>
          <p:cNvPr id="19" name="TextBox 18">
            <a:extLst>
              <a:ext uri="{FF2B5EF4-FFF2-40B4-BE49-F238E27FC236}">
                <a16:creationId xmlns:a16="http://schemas.microsoft.com/office/drawing/2014/main" id="{96DAFDA6-21FD-DC4A-BAC6-8FABE7E1A123}"/>
              </a:ext>
            </a:extLst>
          </p:cNvPr>
          <p:cNvSpPr txBox="1"/>
          <p:nvPr userDrawn="1"/>
        </p:nvSpPr>
        <p:spPr>
          <a:xfrm>
            <a:off x="1657912" y="4314739"/>
            <a:ext cx="2799787" cy="707886"/>
          </a:xfrm>
          <a:prstGeom prst="rect">
            <a:avLst/>
          </a:prstGeom>
          <a:noFill/>
        </p:spPr>
        <p:txBody>
          <a:bodyPr wrap="square" rtlCol="0">
            <a:spAutoFit/>
          </a:bodyPr>
          <a:lstStyle/>
          <a:p>
            <a:pPr lvl="0" defTabSz="914165">
              <a:defRPr/>
            </a:pPr>
            <a:r>
              <a:rPr lang="en-US" sz="2000">
                <a:solidFill>
                  <a:srgbClr val="82B941"/>
                </a:solidFill>
              </a:rPr>
              <a:t>potential </a:t>
            </a:r>
            <a:r>
              <a:rPr lang="en-US" sz="2000" err="1">
                <a:solidFill>
                  <a:srgbClr val="82B941"/>
                </a:solidFill>
              </a:rPr>
              <a:t>registrational</a:t>
            </a:r>
            <a:r>
              <a:rPr lang="en-US" sz="2000">
                <a:solidFill>
                  <a:srgbClr val="82B941"/>
                </a:solidFill>
              </a:rPr>
              <a:t> trials in 2020</a:t>
            </a:r>
          </a:p>
        </p:txBody>
      </p:sp>
      <p:sp>
        <p:nvSpPr>
          <p:cNvPr id="20" name="Rectangle 19"/>
          <p:cNvSpPr/>
          <p:nvPr userDrawn="1"/>
        </p:nvSpPr>
        <p:spPr>
          <a:xfrm>
            <a:off x="1003525" y="4088312"/>
            <a:ext cx="1319324" cy="1107996"/>
          </a:xfrm>
          <a:prstGeom prst="rect">
            <a:avLst/>
          </a:prstGeom>
        </p:spPr>
        <p:txBody>
          <a:bodyPr wrap="square">
            <a:spAutoFit/>
          </a:bodyPr>
          <a:lstStyle/>
          <a:p>
            <a:r>
              <a:rPr lang="en-GB" sz="6600">
                <a:solidFill>
                  <a:srgbClr val="82B941"/>
                </a:solidFill>
                <a:latin typeface="Exo 2" panose="00000500000000000000" pitchFamily="50" charset="0"/>
              </a:rPr>
              <a:t>5</a:t>
            </a:r>
            <a:endParaRPr lang="en-GB" sz="6600">
              <a:solidFill>
                <a:srgbClr val="82B941"/>
              </a:solidFill>
            </a:endParaRPr>
          </a:p>
        </p:txBody>
      </p:sp>
      <p:sp>
        <p:nvSpPr>
          <p:cNvPr id="21" name="Rectangle: Rounded Corners 18">
            <a:extLst>
              <a:ext uri="{FF2B5EF4-FFF2-40B4-BE49-F238E27FC236}">
                <a16:creationId xmlns:a16="http://schemas.microsoft.com/office/drawing/2014/main" id="{BF52E7B8-3343-4EF8-BCB1-D344F545BD29}"/>
              </a:ext>
            </a:extLst>
          </p:cNvPr>
          <p:cNvSpPr/>
          <p:nvPr userDrawn="1"/>
        </p:nvSpPr>
        <p:spPr>
          <a:xfrm>
            <a:off x="933600" y="5011333"/>
            <a:ext cx="3492016" cy="697094"/>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700">
                <a:solidFill>
                  <a:schemeClr val="tx1">
                    <a:lumMod val="75000"/>
                    <a:lumOff val="25000"/>
                  </a:schemeClr>
                </a:solidFill>
              </a:rPr>
              <a:t>With deep pipeline of first-in-class antibody-based therapies</a:t>
            </a:r>
          </a:p>
        </p:txBody>
      </p:sp>
      <p:sp>
        <p:nvSpPr>
          <p:cNvPr id="22" name="TextBox 21">
            <a:extLst>
              <a:ext uri="{FF2B5EF4-FFF2-40B4-BE49-F238E27FC236}">
                <a16:creationId xmlns:a16="http://schemas.microsoft.com/office/drawing/2014/main" id="{96DAFDA6-21FD-DC4A-BAC6-8FABE7E1A123}"/>
              </a:ext>
            </a:extLst>
          </p:cNvPr>
          <p:cNvSpPr txBox="1"/>
          <p:nvPr userDrawn="1"/>
        </p:nvSpPr>
        <p:spPr>
          <a:xfrm>
            <a:off x="10215018" y="2671260"/>
            <a:ext cx="1491207" cy="702292"/>
          </a:xfrm>
          <a:prstGeom prst="rect">
            <a:avLst/>
          </a:prstGeom>
          <a:noFill/>
        </p:spPr>
        <p:txBody>
          <a:bodyPr wrap="square" rtlCol="0">
            <a:spAutoFit/>
          </a:bodyPr>
          <a:lstStyle/>
          <a:p>
            <a:pPr lvl="0" defTabSz="914165">
              <a:defRPr/>
            </a:pPr>
            <a:r>
              <a:rPr lang="en-US" sz="2000">
                <a:solidFill>
                  <a:srgbClr val="82B941"/>
                </a:solidFill>
              </a:rPr>
              <a:t>full-time employees </a:t>
            </a:r>
          </a:p>
        </p:txBody>
      </p:sp>
      <p:sp>
        <p:nvSpPr>
          <p:cNvPr id="23" name="Rectangle: Rounded Corners 18">
            <a:extLst>
              <a:ext uri="{FF2B5EF4-FFF2-40B4-BE49-F238E27FC236}">
                <a16:creationId xmlns:a16="http://schemas.microsoft.com/office/drawing/2014/main" id="{BF52E7B8-3343-4EF8-BCB1-D344F545BD29}"/>
              </a:ext>
            </a:extLst>
          </p:cNvPr>
          <p:cNvSpPr/>
          <p:nvPr userDrawn="1"/>
        </p:nvSpPr>
        <p:spPr>
          <a:xfrm>
            <a:off x="8266302" y="1771361"/>
            <a:ext cx="2431997" cy="563627"/>
          </a:xfrm>
          <a:prstGeom prst="roundRect">
            <a:avLst>
              <a:gd name="adj" fmla="val 50000"/>
            </a:avLst>
          </a:prstGeom>
          <a:solidFill>
            <a:srgbClr val="82B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a:t>Building commercial capabilities</a:t>
            </a:r>
          </a:p>
        </p:txBody>
      </p:sp>
      <p:sp>
        <p:nvSpPr>
          <p:cNvPr id="24" name="Rectangle 23"/>
          <p:cNvSpPr/>
          <p:nvPr userDrawn="1"/>
        </p:nvSpPr>
        <p:spPr>
          <a:xfrm>
            <a:off x="8264235" y="2438780"/>
            <a:ext cx="2174277" cy="1107996"/>
          </a:xfrm>
          <a:prstGeom prst="rect">
            <a:avLst/>
          </a:prstGeom>
        </p:spPr>
        <p:txBody>
          <a:bodyPr wrap="square">
            <a:spAutoFit/>
          </a:bodyPr>
          <a:lstStyle/>
          <a:p>
            <a:r>
              <a:rPr lang="en-GB" sz="6600">
                <a:solidFill>
                  <a:srgbClr val="82B941"/>
                </a:solidFill>
                <a:latin typeface="Exo 2" panose="00000500000000000000" pitchFamily="50" charset="0"/>
              </a:rPr>
              <a:t>250+</a:t>
            </a:r>
            <a:endParaRPr lang="en-GB" sz="6600">
              <a:solidFill>
                <a:srgbClr val="82B941"/>
              </a:solidFill>
            </a:endParaRPr>
          </a:p>
        </p:txBody>
      </p:sp>
      <p:sp>
        <p:nvSpPr>
          <p:cNvPr id="25" name="Slide Number Placeholder 5">
            <a:extLst>
              <a:ext uri="{FF2B5EF4-FFF2-40B4-BE49-F238E27FC236}">
                <a16:creationId xmlns:a16="http://schemas.microsoft.com/office/drawing/2014/main" id="{F8AFB182-032B-BD4A-9E71-B901790298D4}"/>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2413561908"/>
      </p:ext>
    </p:extLst>
  </p:cSld>
  <p:clrMapOvr>
    <a:masterClrMapping/>
  </p:clrMapOvr>
  <p:transition spd="med">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ep Pipeline">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4814137C-821D-DB4E-9E6C-CD28B975230A}"/>
              </a:ext>
            </a:extLst>
          </p:cNvPr>
          <p:cNvCxnSpPr/>
          <p:nvPr userDrawn="1"/>
        </p:nvCxnSpPr>
        <p:spPr>
          <a:xfrm>
            <a:off x="9402275" y="1258059"/>
            <a:ext cx="0" cy="5007834"/>
          </a:xfrm>
          <a:prstGeom prst="line">
            <a:avLst/>
          </a:prstGeom>
          <a:ln w="63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4924B7B-1FBA-9A46-AD09-B07B7A0EB256}"/>
              </a:ext>
            </a:extLst>
          </p:cNvPr>
          <p:cNvCxnSpPr/>
          <p:nvPr userDrawn="1"/>
        </p:nvCxnSpPr>
        <p:spPr>
          <a:xfrm>
            <a:off x="8223164" y="1274954"/>
            <a:ext cx="0" cy="4990939"/>
          </a:xfrm>
          <a:prstGeom prst="line">
            <a:avLst/>
          </a:prstGeom>
          <a:ln w="63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CE8FBB3-5FD6-8D4D-8FB9-4103E9A664A5}"/>
              </a:ext>
            </a:extLst>
          </p:cNvPr>
          <p:cNvCxnSpPr/>
          <p:nvPr userDrawn="1"/>
        </p:nvCxnSpPr>
        <p:spPr>
          <a:xfrm>
            <a:off x="7038501" y="1274954"/>
            <a:ext cx="0" cy="4990939"/>
          </a:xfrm>
          <a:prstGeom prst="line">
            <a:avLst/>
          </a:prstGeom>
          <a:ln w="63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E25447D-5137-B946-B3AD-C046FF4D8F35}"/>
              </a:ext>
            </a:extLst>
          </p:cNvPr>
          <p:cNvCxnSpPr/>
          <p:nvPr userDrawn="1"/>
        </p:nvCxnSpPr>
        <p:spPr>
          <a:xfrm>
            <a:off x="10495098" y="1288547"/>
            <a:ext cx="0" cy="4977346"/>
          </a:xfrm>
          <a:prstGeom prst="line">
            <a:avLst/>
          </a:prstGeom>
          <a:ln w="63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09D8309-C793-CF4E-BCD3-ACA1F912E98A}"/>
              </a:ext>
            </a:extLst>
          </p:cNvPr>
          <p:cNvSpPr/>
          <p:nvPr userDrawn="1"/>
        </p:nvSpPr>
        <p:spPr>
          <a:xfrm>
            <a:off x="9029410" y="5293710"/>
            <a:ext cx="2395197" cy="972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itel 37">
            <a:extLst>
              <a:ext uri="{FF2B5EF4-FFF2-40B4-BE49-F238E27FC236}">
                <a16:creationId xmlns:a16="http://schemas.microsoft.com/office/drawing/2014/main" id="{9B87E985-AA58-B849-856B-D3245AFC6FC2}"/>
              </a:ext>
            </a:extLst>
          </p:cNvPr>
          <p:cNvSpPr txBox="1">
            <a:spLocks/>
          </p:cNvSpPr>
          <p:nvPr userDrawn="1"/>
        </p:nvSpPr>
        <p:spPr>
          <a:xfrm>
            <a:off x="1005682" y="504060"/>
            <a:ext cx="9823083" cy="480131"/>
          </a:xfrm>
          <a:prstGeom prst="rect">
            <a:avLst/>
          </a:prstGeom>
          <a:effectLst/>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none" spc="0" normalizeH="0" baseline="0" noProof="0">
                <a:ln>
                  <a:noFill/>
                </a:ln>
                <a:solidFill>
                  <a:srgbClr val="82B941"/>
                </a:solidFill>
                <a:effectLst/>
                <a:uLnTx/>
                <a:uFillTx/>
                <a:latin typeface="Exo 2" panose="00000500000000000000" pitchFamily="50" charset="0"/>
                <a:ea typeface="+mj-ea"/>
                <a:cs typeface="+mj-cs"/>
              </a:rPr>
              <a:t>Deep Antibody Pipeline Of Differentiated Candidates</a:t>
            </a:r>
          </a:p>
        </p:txBody>
      </p:sp>
      <p:sp>
        <p:nvSpPr>
          <p:cNvPr id="63" name="TextBox 62">
            <a:extLst>
              <a:ext uri="{FF2B5EF4-FFF2-40B4-BE49-F238E27FC236}">
                <a16:creationId xmlns:a16="http://schemas.microsoft.com/office/drawing/2014/main" id="{7D21DECD-027F-2540-9BAF-701F1E12F3AA}"/>
              </a:ext>
            </a:extLst>
          </p:cNvPr>
          <p:cNvSpPr txBox="1"/>
          <p:nvPr userDrawn="1"/>
        </p:nvSpPr>
        <p:spPr>
          <a:xfrm>
            <a:off x="3593019" y="573590"/>
            <a:ext cx="92396"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lc="http://schemas.openxmlformats.org/drawingml/2006/lockedCanvas" xmlns="" val="1"/>
            </a:ext>
          </a:extLst>
        </p:spPr>
        <p:txBody>
          <a:bodyPr wrap="none" lIns="45719" rIns="45719">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panose="020F0502020204030204"/>
              <a:ea typeface="+mn-ea"/>
              <a:cs typeface="+mn-cs"/>
              <a:sym typeface="Calibri"/>
            </a:endParaRPr>
          </a:p>
        </p:txBody>
      </p:sp>
      <p:graphicFrame>
        <p:nvGraphicFramePr>
          <p:cNvPr id="64" name="Table 3">
            <a:extLst>
              <a:ext uri="{FF2B5EF4-FFF2-40B4-BE49-F238E27FC236}">
                <a16:creationId xmlns:a16="http://schemas.microsoft.com/office/drawing/2014/main" id="{6EDB5481-AFF0-FB48-8CD0-592B8482A248}"/>
              </a:ext>
            </a:extLst>
          </p:cNvPr>
          <p:cNvGraphicFramePr/>
          <p:nvPr userDrawn="1">
            <p:extLst>
              <p:ext uri="{D42A27DB-BD31-4B8C-83A1-F6EECF244321}">
                <p14:modId xmlns:p14="http://schemas.microsoft.com/office/powerpoint/2010/main" val="96560742"/>
              </p:ext>
            </p:extLst>
          </p:nvPr>
        </p:nvGraphicFramePr>
        <p:xfrm>
          <a:off x="1101587" y="1046408"/>
          <a:ext cx="10091814" cy="5207435"/>
        </p:xfrm>
        <a:graphic>
          <a:graphicData uri="http://schemas.openxmlformats.org/drawingml/2006/table">
            <a:tbl>
              <a:tblPr/>
              <a:tblGrid>
                <a:gridCol w="597033">
                  <a:extLst>
                    <a:ext uri="{9D8B030D-6E8A-4147-A177-3AD203B41FA5}">
                      <a16:colId xmlns:a16="http://schemas.microsoft.com/office/drawing/2014/main" val="20000"/>
                    </a:ext>
                  </a:extLst>
                </a:gridCol>
                <a:gridCol w="1265559">
                  <a:extLst>
                    <a:ext uri="{9D8B030D-6E8A-4147-A177-3AD203B41FA5}">
                      <a16:colId xmlns:a16="http://schemas.microsoft.com/office/drawing/2014/main" val="20001"/>
                    </a:ext>
                  </a:extLst>
                </a:gridCol>
                <a:gridCol w="779146">
                  <a:extLst>
                    <a:ext uri="{9D8B030D-6E8A-4147-A177-3AD203B41FA5}">
                      <a16:colId xmlns:a16="http://schemas.microsoft.com/office/drawing/2014/main" val="20002"/>
                    </a:ext>
                  </a:extLst>
                </a:gridCol>
                <a:gridCol w="2206508">
                  <a:extLst>
                    <a:ext uri="{9D8B030D-6E8A-4147-A177-3AD203B41FA5}">
                      <a16:colId xmlns:a16="http://schemas.microsoft.com/office/drawing/2014/main" val="20003"/>
                    </a:ext>
                  </a:extLst>
                </a:gridCol>
                <a:gridCol w="1097280">
                  <a:extLst>
                    <a:ext uri="{9D8B030D-6E8A-4147-A177-3AD203B41FA5}">
                      <a16:colId xmlns:a16="http://schemas.microsoft.com/office/drawing/2014/main" val="20004"/>
                    </a:ext>
                  </a:extLst>
                </a:gridCol>
                <a:gridCol w="1163781">
                  <a:extLst>
                    <a:ext uri="{9D8B030D-6E8A-4147-A177-3AD203B41FA5}">
                      <a16:colId xmlns:a16="http://schemas.microsoft.com/office/drawing/2014/main" val="20005"/>
                    </a:ext>
                  </a:extLst>
                </a:gridCol>
                <a:gridCol w="1080655">
                  <a:extLst>
                    <a:ext uri="{9D8B030D-6E8A-4147-A177-3AD203B41FA5}">
                      <a16:colId xmlns:a16="http://schemas.microsoft.com/office/drawing/2014/main" val="20006"/>
                    </a:ext>
                  </a:extLst>
                </a:gridCol>
                <a:gridCol w="1224051">
                  <a:extLst>
                    <a:ext uri="{9D8B030D-6E8A-4147-A177-3AD203B41FA5}">
                      <a16:colId xmlns:a16="http://schemas.microsoft.com/office/drawing/2014/main" val="20007"/>
                    </a:ext>
                  </a:extLst>
                </a:gridCol>
                <a:gridCol w="677801">
                  <a:extLst>
                    <a:ext uri="{9D8B030D-6E8A-4147-A177-3AD203B41FA5}">
                      <a16:colId xmlns:a16="http://schemas.microsoft.com/office/drawing/2014/main" val="20009"/>
                    </a:ext>
                  </a:extLst>
                </a:gridCol>
              </a:tblGrid>
              <a:tr h="62999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lumMod val="75000"/>
                              <a:lumOff val="25000"/>
                            </a:schemeClr>
                          </a:solidFill>
                          <a:effectLst/>
                          <a:uLnTx/>
                          <a:uFillTx/>
                        </a:rPr>
                        <a:t>Program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chemeClr val="tx1">
                            <a:lumMod val="75000"/>
                            <a:lumOff val="25000"/>
                          </a:schemeClr>
                        </a:solidFill>
                        <a:effectLst/>
                        <a:uLnTx/>
                        <a:uFillTx/>
                      </a:endParaRPr>
                    </a:p>
                  </a:txBody>
                  <a:tcPr marL="45720" marR="45720" anchor="b" horzOverflow="overflow">
                    <a:lnL w="12700">
                      <a:noFill/>
                      <a:miter lim="400000"/>
                    </a:lnL>
                    <a:lnR w="12700">
                      <a:noFill/>
                      <a:miter lim="400000"/>
                    </a:lnR>
                    <a:lnT w="12700">
                      <a:noFill/>
                      <a:miter lim="400000"/>
                    </a:lnT>
                    <a:lnB w="12700">
                      <a:noFill/>
                    </a:lnB>
                    <a:lnTlToBr w="12700" cmpd="sng">
                      <a:noFill/>
                      <a:prstDash val="solid"/>
                    </a:lnTlToBr>
                    <a:lnBlToTr w="12700" cmpd="sng">
                      <a:noFill/>
                      <a:prstDash val="solid"/>
                    </a:lnBlToTr>
                  </a:tcP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lumMod val="75000"/>
                              <a:lumOff val="25000"/>
                            </a:schemeClr>
                          </a:solidFill>
                          <a:effectLst/>
                          <a:uLnTx/>
                          <a:uFillTx/>
                        </a:rPr>
                        <a:t>Target</a:t>
                      </a:r>
                      <a:br>
                        <a:rPr kumimoji="0" lang="en-GB" sz="1200" b="0" i="0" u="none" strike="noStrike" kern="1200" cap="none" spc="0" normalizeH="0" baseline="0" noProof="0">
                          <a:ln>
                            <a:noFill/>
                          </a:ln>
                          <a:solidFill>
                            <a:schemeClr val="tx1">
                              <a:lumMod val="75000"/>
                              <a:lumOff val="25000"/>
                            </a:schemeClr>
                          </a:solidFill>
                          <a:effectLst/>
                          <a:uLnTx/>
                          <a:uFillTx/>
                        </a:rPr>
                      </a:br>
                      <a:endParaRPr kumimoji="0" lang="en-GB" sz="1200" b="0" i="0" u="none" strike="noStrike" kern="1200" cap="none" spc="0" normalizeH="0" baseline="0" noProof="0">
                        <a:ln>
                          <a:noFill/>
                        </a:ln>
                        <a:solidFill>
                          <a:schemeClr val="tx1">
                            <a:lumMod val="75000"/>
                            <a:lumOff val="25000"/>
                          </a:schemeClr>
                        </a:solidFill>
                        <a:effectLst/>
                        <a:uLnTx/>
                        <a:uFillTx/>
                      </a:endParaRPr>
                    </a:p>
                  </a:txBody>
                  <a:tcPr marL="45720" marR="45720" anchor="b" horzOverflow="overflow">
                    <a:lnL w="12700">
                      <a:noFill/>
                      <a:miter lim="400000"/>
                    </a:lnL>
                    <a:lnR w="12700">
                      <a:noFill/>
                      <a:miter lim="400000"/>
                    </a:lnR>
                    <a:lnT w="12700">
                      <a:noFill/>
                      <a:miter lim="400000"/>
                    </a:lnT>
                    <a:lnB w="12700">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lumMod val="75000"/>
                              <a:lumOff val="25000"/>
                            </a:schemeClr>
                          </a:solidFill>
                          <a:effectLst/>
                          <a:uLnTx/>
                          <a:uFillTx/>
                        </a:rPr>
                        <a:t>Indication</a:t>
                      </a:r>
                      <a:br>
                        <a:rPr kumimoji="0" lang="en-GB" sz="1200" b="0" i="0" u="none" strike="noStrike" kern="1200" cap="none" spc="0" normalizeH="0" baseline="0" noProof="0">
                          <a:ln>
                            <a:noFill/>
                          </a:ln>
                          <a:solidFill>
                            <a:schemeClr val="tx1">
                              <a:lumMod val="75000"/>
                              <a:lumOff val="25000"/>
                            </a:schemeClr>
                          </a:solidFill>
                          <a:effectLst/>
                          <a:uLnTx/>
                          <a:uFillTx/>
                        </a:rPr>
                      </a:br>
                      <a:endParaRPr kumimoji="0" lang="en-GB" sz="1200" b="0" i="0" u="none" strike="noStrike" kern="1200" cap="none" spc="0" normalizeH="0" baseline="0" noProof="0">
                        <a:ln>
                          <a:noFill/>
                        </a:ln>
                        <a:solidFill>
                          <a:schemeClr val="tx1">
                            <a:lumMod val="75000"/>
                            <a:lumOff val="25000"/>
                          </a:schemeClr>
                        </a:solidFill>
                        <a:effectLst/>
                        <a:uLnTx/>
                        <a:uFillTx/>
                      </a:endParaRPr>
                    </a:p>
                  </a:txBody>
                  <a:tcPr marL="45720" marR="45720" anchor="b" horzOverflow="overflow">
                    <a:lnL w="12700">
                      <a:noFill/>
                      <a:miter lim="400000"/>
                    </a:lnL>
                    <a:lnR w="12700">
                      <a:noFill/>
                      <a:miter lim="400000"/>
                    </a:lnR>
                    <a:lnT w="12700">
                      <a:noFill/>
                      <a:miter lim="400000"/>
                    </a:lnT>
                    <a:lnB w="12700">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lumMod val="75000"/>
                              <a:lumOff val="25000"/>
                            </a:schemeClr>
                          </a:solidFill>
                          <a:effectLst/>
                          <a:uLnTx/>
                          <a:uFillTx/>
                        </a:rPr>
                        <a:t>Preclinical</a:t>
                      </a:r>
                      <a:br>
                        <a:rPr kumimoji="0" lang="en-GB" sz="1200" b="0" i="0" u="none" strike="noStrike" kern="1200" cap="none" spc="0" normalizeH="0" baseline="0" noProof="0">
                          <a:ln>
                            <a:noFill/>
                          </a:ln>
                          <a:solidFill>
                            <a:schemeClr val="tx1">
                              <a:lumMod val="75000"/>
                              <a:lumOff val="25000"/>
                            </a:schemeClr>
                          </a:solidFill>
                          <a:effectLst/>
                          <a:uLnTx/>
                          <a:uFillTx/>
                        </a:rPr>
                      </a:br>
                      <a:endParaRPr kumimoji="0" lang="en-GB" sz="1200" b="0" i="0" u="none" strike="noStrike" kern="1200" cap="none" spc="0" normalizeH="0" baseline="0" noProof="0">
                        <a:ln>
                          <a:noFill/>
                        </a:ln>
                        <a:solidFill>
                          <a:schemeClr val="tx1">
                            <a:lumMod val="75000"/>
                            <a:lumOff val="25000"/>
                          </a:schemeClr>
                        </a:solidFill>
                        <a:effectLst/>
                        <a:uLnTx/>
                        <a:uFillTx/>
                      </a:endParaRPr>
                    </a:p>
                  </a:txBody>
                  <a:tcPr marL="45720" marR="45720" anchor="b" horzOverflow="overflow">
                    <a:lnL w="12700">
                      <a:noFill/>
                      <a:miter lim="400000"/>
                    </a:lnL>
                    <a:lnR w="12700">
                      <a:noFill/>
                      <a:miter lim="400000"/>
                    </a:lnR>
                    <a:lnT w="12700">
                      <a:noFill/>
                      <a:miter lim="400000"/>
                    </a:lnT>
                    <a:lnB w="12700">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lumMod val="75000"/>
                              <a:lumOff val="25000"/>
                            </a:schemeClr>
                          </a:solidFill>
                          <a:effectLst/>
                          <a:uLnTx/>
                          <a:uFillTx/>
                        </a:rPr>
                        <a:t>Phase 1</a:t>
                      </a:r>
                      <a:br>
                        <a:rPr kumimoji="0" lang="en-GB" sz="1200" b="0" i="0" u="none" strike="noStrike" kern="1200" cap="none" spc="0" normalizeH="0" baseline="0" noProof="0">
                          <a:ln>
                            <a:noFill/>
                          </a:ln>
                          <a:solidFill>
                            <a:schemeClr val="tx1">
                              <a:lumMod val="75000"/>
                              <a:lumOff val="25000"/>
                            </a:schemeClr>
                          </a:solidFill>
                          <a:effectLst/>
                          <a:uLnTx/>
                          <a:uFillTx/>
                        </a:rPr>
                      </a:br>
                      <a:endParaRPr kumimoji="0" lang="en-GB" sz="1200" b="0" i="0" u="none" strike="noStrike" kern="1200" cap="none" spc="0" normalizeH="0" baseline="0" noProof="0">
                        <a:ln>
                          <a:noFill/>
                        </a:ln>
                        <a:solidFill>
                          <a:schemeClr val="tx1">
                            <a:lumMod val="75000"/>
                            <a:lumOff val="25000"/>
                          </a:schemeClr>
                        </a:solidFill>
                        <a:effectLst/>
                        <a:uLnTx/>
                        <a:uFillTx/>
                      </a:endParaRPr>
                    </a:p>
                  </a:txBody>
                  <a:tcPr marL="45720" marR="45720" anchor="b" horzOverflow="overflow">
                    <a:lnL w="12700">
                      <a:noFill/>
                      <a:miter lim="400000"/>
                    </a:lnL>
                    <a:lnR w="12700">
                      <a:noFill/>
                      <a:miter lim="400000"/>
                    </a:lnR>
                    <a:lnT w="12700">
                      <a:noFill/>
                      <a:miter lim="400000"/>
                    </a:lnT>
                    <a:lnB w="12700">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lumMod val="75000"/>
                              <a:lumOff val="25000"/>
                            </a:schemeClr>
                          </a:solidFill>
                          <a:effectLst/>
                          <a:uLnTx/>
                          <a:uFillTx/>
                        </a:rPr>
                        <a:t>Phase 2</a:t>
                      </a:r>
                      <a:br>
                        <a:rPr kumimoji="0" lang="en-GB" sz="1200" b="0" i="0" u="none" strike="noStrike" kern="1200" cap="none" spc="0" normalizeH="0" baseline="0" noProof="0">
                          <a:ln>
                            <a:noFill/>
                          </a:ln>
                          <a:solidFill>
                            <a:schemeClr val="tx1">
                              <a:lumMod val="75000"/>
                              <a:lumOff val="25000"/>
                            </a:schemeClr>
                          </a:solidFill>
                          <a:effectLst/>
                          <a:uLnTx/>
                          <a:uFillTx/>
                        </a:rPr>
                      </a:br>
                      <a:endParaRPr kumimoji="0" lang="en-GB" sz="1200" b="0" i="0" u="none" strike="noStrike" kern="1200" cap="none" spc="0" normalizeH="0" baseline="0" noProof="0">
                        <a:ln>
                          <a:noFill/>
                        </a:ln>
                        <a:solidFill>
                          <a:schemeClr val="tx1">
                            <a:lumMod val="75000"/>
                            <a:lumOff val="25000"/>
                          </a:schemeClr>
                        </a:solidFill>
                        <a:effectLst/>
                        <a:uLnTx/>
                        <a:uFillTx/>
                      </a:endParaRPr>
                    </a:p>
                  </a:txBody>
                  <a:tcPr marL="45720" marR="45720" anchor="b" horzOverflow="overflow">
                    <a:lnL w="12700">
                      <a:noFill/>
                      <a:miter lim="400000"/>
                    </a:lnL>
                    <a:lnR w="12700">
                      <a:noFill/>
                      <a:miter lim="400000"/>
                    </a:lnR>
                    <a:lnT w="12700">
                      <a:noFill/>
                      <a:miter lim="400000"/>
                    </a:lnT>
                    <a:lnB w="12700">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lumMod val="75000"/>
                              <a:lumOff val="25000"/>
                            </a:schemeClr>
                          </a:solidFill>
                          <a:effectLst/>
                          <a:uLnTx/>
                          <a:uFillTx/>
                        </a:rPr>
                        <a:t>Phase 3</a:t>
                      </a:r>
                      <a:br>
                        <a:rPr kumimoji="0" lang="en-GB" sz="1200" b="0" i="0" u="none" strike="noStrike" kern="1200" cap="none" spc="0" normalizeH="0" baseline="0" noProof="0">
                          <a:ln>
                            <a:noFill/>
                          </a:ln>
                          <a:solidFill>
                            <a:schemeClr val="tx1">
                              <a:lumMod val="75000"/>
                              <a:lumOff val="25000"/>
                            </a:schemeClr>
                          </a:solidFill>
                          <a:effectLst/>
                          <a:uLnTx/>
                          <a:uFillTx/>
                        </a:rPr>
                      </a:br>
                      <a:endParaRPr kumimoji="0" lang="en-GB" sz="1200" b="0" i="0" u="none" strike="noStrike" kern="1200" cap="none" spc="0" normalizeH="0" baseline="0" noProof="0">
                        <a:ln>
                          <a:noFill/>
                        </a:ln>
                        <a:solidFill>
                          <a:schemeClr val="tx1">
                            <a:lumMod val="75000"/>
                            <a:lumOff val="25000"/>
                          </a:schemeClr>
                        </a:solidFill>
                        <a:effectLst/>
                        <a:uLnTx/>
                        <a:uFillTx/>
                      </a:endParaRPr>
                    </a:p>
                  </a:txBody>
                  <a:tcPr marL="45720" marR="45720" anchor="b" horzOverflow="overflow">
                    <a:lnL w="12700">
                      <a:noFill/>
                      <a:miter lim="400000"/>
                    </a:lnL>
                    <a:lnR w="12700">
                      <a:noFill/>
                      <a:miter lim="400000"/>
                    </a:lnR>
                    <a:lnT w="12700">
                      <a:noFill/>
                      <a:miter lim="400000"/>
                    </a:lnT>
                    <a:lnB w="12700">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tx1">
                              <a:lumMod val="75000"/>
                              <a:lumOff val="25000"/>
                            </a:schemeClr>
                          </a:solidFill>
                          <a:effectLst/>
                          <a:uLnTx/>
                          <a:uFillTx/>
                        </a:rPr>
                        <a:t>Partner</a:t>
                      </a:r>
                      <a:br>
                        <a:rPr kumimoji="0" lang="en-GB" sz="1200" b="0" i="0" u="none" strike="noStrike" kern="1200" cap="none" spc="0" normalizeH="0" baseline="0" noProof="0">
                          <a:ln>
                            <a:noFill/>
                          </a:ln>
                          <a:solidFill>
                            <a:schemeClr val="tx1">
                              <a:lumMod val="75000"/>
                              <a:lumOff val="25000"/>
                            </a:schemeClr>
                          </a:solidFill>
                          <a:effectLst/>
                          <a:uLnTx/>
                          <a:uFillTx/>
                        </a:rPr>
                      </a:br>
                      <a:endParaRPr kumimoji="0" lang="en-GB" sz="1200" b="0" i="0" u="none" strike="noStrike" kern="1200" cap="none" spc="0" normalizeH="0" baseline="0" noProof="0">
                        <a:ln>
                          <a:noFill/>
                        </a:ln>
                        <a:solidFill>
                          <a:schemeClr val="tx1">
                            <a:lumMod val="75000"/>
                            <a:lumOff val="25000"/>
                          </a:schemeClr>
                        </a:solidFill>
                        <a:effectLst/>
                        <a:uLnTx/>
                        <a:uFillTx/>
                      </a:endParaRPr>
                    </a:p>
                  </a:txBody>
                  <a:tcPr marL="45720" marR="45720" anchor="b" horzOverflow="overflow">
                    <a:lnL w="12700">
                      <a:noFill/>
                      <a:miter lim="400000"/>
                    </a:lnL>
                    <a:lnR w="12700">
                      <a:noFill/>
                      <a:miter lim="400000"/>
                    </a:lnR>
                    <a:lnT w="12700">
                      <a:noFill/>
                      <a:miter lim="400000"/>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88000">
                <a:tc rowSpan="8">
                  <a:txBody>
                    <a:bodyPr/>
                    <a:lstStyle/>
                    <a:p>
                      <a:pPr algn="l">
                        <a:defRPr sz="1800"/>
                      </a:pPr>
                      <a:r>
                        <a:rPr>
                          <a:solidFill>
                            <a:srgbClr val="FFFFFF"/>
                          </a:solidFill>
                        </a:rPr>
                        <a:t>m</a:t>
                      </a:r>
                    </a:p>
                  </a:txBody>
                  <a:tcPr marL="45720" marR="45720" anchor="ctr" horzOverflow="overflow">
                    <a:lnL w="12700">
                      <a:solidFill>
                        <a:srgbClr val="FFFFFF"/>
                      </a:solidFill>
                    </a:lnL>
                    <a:lnR w="12700">
                      <a:solidFill>
                        <a:srgbClr val="FFFFFF"/>
                      </a:solidFill>
                    </a:lnR>
                    <a:lnT w="12700">
                      <a:noFill/>
                    </a:lnT>
                    <a:lnB w="12700">
                      <a:solidFill>
                        <a:srgbClr val="FFFFFF"/>
                      </a:solidFill>
                    </a:lnB>
                  </a:tcPr>
                </a:tc>
                <a:tc>
                  <a:txBody>
                    <a:bodyPr/>
                    <a:lstStyle/>
                    <a:p>
                      <a:pPr algn="ctr">
                        <a:defRPr sz="1800"/>
                      </a:pPr>
                      <a:r>
                        <a:rPr sz="1100" b="0">
                          <a:solidFill>
                            <a:srgbClr val="FFFFFF"/>
                          </a:solidFill>
                          <a:latin typeface="+mn-lt"/>
                          <a:ea typeface="+mj-ea"/>
                          <a:cs typeface="+mj-cs"/>
                          <a:sym typeface="Helvetica"/>
                        </a:rPr>
                        <a:t>IV</a:t>
                      </a:r>
                    </a:p>
                  </a:txBody>
                  <a:tcPr marL="45720" marR="45720" anchor="ctr" horzOverflow="overflow">
                    <a:lnL w="12700">
                      <a:solidFill>
                        <a:srgbClr val="FFFFFF"/>
                      </a:solidFill>
                    </a:lnL>
                    <a:lnR w="12700">
                      <a:solidFill>
                        <a:srgbClr val="FFFFFF"/>
                      </a:solidFill>
                    </a:lnR>
                    <a:lnT w="12700">
                      <a:noFill/>
                    </a:lnT>
                    <a:lnB w="12700">
                      <a:solidFill>
                        <a:srgbClr val="FFFFFF"/>
                      </a:solidFill>
                    </a:lnB>
                    <a:solidFill>
                      <a:srgbClr val="727272"/>
                    </a:solidFill>
                  </a:tcPr>
                </a:tc>
                <a:tc rowSpan="8">
                  <a:txBody>
                    <a:bodyPr/>
                    <a:lstStyle/>
                    <a:p>
                      <a:pPr algn="ctr">
                        <a:defRPr sz="1800"/>
                      </a:pPr>
                      <a:r>
                        <a:rPr sz="1100" b="1" err="1">
                          <a:solidFill>
                            <a:schemeClr val="tx1">
                              <a:lumMod val="75000"/>
                              <a:lumOff val="25000"/>
                            </a:schemeClr>
                          </a:solidFill>
                          <a:latin typeface="+mj-lt"/>
                          <a:ea typeface="+mj-ea"/>
                          <a:cs typeface="+mj-cs"/>
                          <a:sym typeface="Helvetica"/>
                        </a:rPr>
                        <a:t>FcRn</a:t>
                      </a:r>
                      <a:endParaRPr sz="1100" b="1">
                        <a:solidFill>
                          <a:schemeClr val="tx1">
                            <a:lumMod val="75000"/>
                            <a:lumOff val="25000"/>
                          </a:schemeClr>
                        </a:solidFill>
                        <a:latin typeface="+mj-lt"/>
                        <a:ea typeface="+mj-ea"/>
                        <a:cs typeface="+mj-cs"/>
                        <a:sym typeface="Helvetica"/>
                      </a:endParaRPr>
                    </a:p>
                  </a:txBody>
                  <a:tcPr marL="45720" marR="45720" anchor="ctr" horzOverflow="overflow">
                    <a:lnL w="12700">
                      <a:solidFill>
                        <a:srgbClr val="FFFFFF"/>
                      </a:solidFill>
                    </a:lnL>
                    <a:lnR w="12700">
                      <a:miter lim="400000"/>
                    </a:lnR>
                    <a:lnT w="12700">
                      <a:noFill/>
                    </a:lnT>
                    <a:lnB w="12700">
                      <a:solidFill>
                        <a:srgbClr val="FFFFFF"/>
                      </a:solidFill>
                    </a:lnB>
                  </a:tcPr>
                </a:tc>
                <a:tc>
                  <a:txBody>
                    <a:bodyPr/>
                    <a:lstStyle/>
                    <a:p>
                      <a:pPr algn="l">
                        <a:defRPr sz="1800"/>
                      </a:pPr>
                      <a:r>
                        <a:rPr sz="1100">
                          <a:solidFill>
                            <a:schemeClr val="tx1">
                              <a:lumMod val="75000"/>
                              <a:lumOff val="25000"/>
                            </a:schemeClr>
                          </a:solidFill>
                        </a:rPr>
                        <a:t>MG</a:t>
                      </a:r>
                    </a:p>
                  </a:txBody>
                  <a:tcPr marL="45720" marR="45720" anchor="ctr" horzOverflow="overflow">
                    <a:lnL w="12700">
                      <a:miter lim="400000"/>
                    </a:lnL>
                    <a:lnR w="12700">
                      <a:solidFill>
                        <a:srgbClr val="FFFFFF"/>
                      </a:solidFill>
                      <a:prstDash val="sysDash"/>
                    </a:lnR>
                    <a:lnT w="12700">
                      <a:noFill/>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w="12700">
                      <a:noFill/>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w="12700">
                      <a:noFill/>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w="12700">
                      <a:noFill/>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w="12700">
                      <a:noFill/>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cap="flat" cmpd="sng" algn="ctr">
                      <a:solidFill>
                        <a:srgbClr val="FFFFFF"/>
                      </a:solidFill>
                      <a:prstDash val="sysDash"/>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808080"/>
                      </a:solidFill>
                      <a:prstDash val="sysDot"/>
                      <a:round/>
                      <a:headEnd type="none" w="med" len="med"/>
                      <a:tailEnd type="none" w="med" len="med"/>
                    </a:lnB>
                  </a:tcPr>
                </a:tc>
                <a:extLst>
                  <a:ext uri="{0D108BD9-81ED-4DB2-BD59-A6C34878D82A}">
                    <a16:rowId xmlns:a16="http://schemas.microsoft.com/office/drawing/2014/main" val="10001"/>
                  </a:ext>
                </a:extLst>
              </a:tr>
              <a:tr h="288000">
                <a:tc vMerge="1">
                  <a:txBody>
                    <a:bodyPr/>
                    <a:lstStyle/>
                    <a:p>
                      <a:endParaRPr lang="en-US"/>
                    </a:p>
                  </a:txBody>
                  <a:tcPr/>
                </a:tc>
                <a:tc>
                  <a:txBody>
                    <a:bodyPr/>
                    <a:lstStyle/>
                    <a:p>
                      <a:pPr algn="ctr">
                        <a:defRPr sz="1800"/>
                      </a:pPr>
                      <a:r>
                        <a:rPr sz="1100" b="0">
                          <a:solidFill>
                            <a:srgbClr val="FFFFFF"/>
                          </a:solidFill>
                          <a:latin typeface="+mn-lt"/>
                          <a:ea typeface="+mj-ea"/>
                          <a:cs typeface="+mj-cs"/>
                          <a:sym typeface="Helvetica"/>
                        </a:rPr>
                        <a:t>SC Bridging</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727272"/>
                    </a:solidFill>
                  </a:tcPr>
                </a:tc>
                <a:tc vMerge="1">
                  <a:txBody>
                    <a:bodyPr/>
                    <a:lstStyle/>
                    <a:p>
                      <a:endParaRPr lang="en-US"/>
                    </a:p>
                  </a:txBody>
                  <a:tcPr/>
                </a:tc>
                <a:tc>
                  <a:txBody>
                    <a:bodyPr/>
                    <a:lstStyle/>
                    <a:p>
                      <a:pPr algn="l">
                        <a:defRPr sz="1800"/>
                      </a:pPr>
                      <a:r>
                        <a:rPr sz="1100">
                          <a:solidFill>
                            <a:schemeClr val="tx1">
                              <a:lumMod val="75000"/>
                              <a:lumOff val="25000"/>
                            </a:schemeClr>
                          </a:solidFill>
                        </a:rPr>
                        <a:t>MG</a:t>
                      </a:r>
                    </a:p>
                  </a:txBody>
                  <a:tcPr marL="45720" marR="45720" anchor="ctr" horzOverflow="overflow">
                    <a:lnL w="12700">
                      <a:miter lim="400000"/>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cap="flat" cmpd="sng" algn="ctr">
                      <a:solidFill>
                        <a:srgbClr val="FFFFFF"/>
                      </a:solidFill>
                      <a:prstDash val="sysDash"/>
                      <a:round/>
                      <a:headEnd type="none" w="med" len="med"/>
                      <a:tailEnd type="none" w="med" len="med"/>
                    </a:lnL>
                    <a:lnR w="12700">
                      <a:miter lim="400000"/>
                    </a:lnR>
                    <a:lnT w="9525" cap="flat" cmpd="sng" algn="ctr">
                      <a:solidFill>
                        <a:srgbClr val="808080"/>
                      </a:solidFill>
                      <a:prstDash val="sysDot"/>
                      <a:round/>
                      <a:headEnd type="none" w="med" len="med"/>
                      <a:tailEnd type="none" w="med" len="med"/>
                    </a:lnT>
                    <a:lnB w="9525" cap="flat" cmpd="sng" algn="ctr">
                      <a:solidFill>
                        <a:srgbClr val="808080"/>
                      </a:solidFill>
                      <a:prstDash val="sysDot"/>
                      <a:round/>
                      <a:headEnd type="none" w="med" len="med"/>
                      <a:tailEnd type="none" w="med" len="med"/>
                    </a:lnB>
                  </a:tcPr>
                </a:tc>
                <a:extLst>
                  <a:ext uri="{0D108BD9-81ED-4DB2-BD59-A6C34878D82A}">
                    <a16:rowId xmlns:a16="http://schemas.microsoft.com/office/drawing/2014/main" val="10002"/>
                  </a:ext>
                </a:extLst>
              </a:tr>
              <a:tr h="288000">
                <a:tc vMerge="1">
                  <a:txBody>
                    <a:bodyPr/>
                    <a:lstStyle/>
                    <a:p>
                      <a:endParaRPr lang="en-US"/>
                    </a:p>
                  </a:txBody>
                  <a:tcPr/>
                </a:tc>
                <a:tc>
                  <a:txBody>
                    <a:bodyPr/>
                    <a:lstStyle/>
                    <a:p>
                      <a:pPr algn="ctr">
                        <a:defRPr sz="1800"/>
                      </a:pPr>
                      <a:r>
                        <a:rPr sz="1100" b="0">
                          <a:solidFill>
                            <a:schemeClr val="bg1"/>
                          </a:solidFill>
                          <a:latin typeface="+mn-lt"/>
                          <a:ea typeface="+mj-ea"/>
                          <a:cs typeface="+mj-cs"/>
                          <a:sym typeface="Helvetica"/>
                        </a:rPr>
                        <a:t>IV</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91C352"/>
                    </a:solidFill>
                  </a:tcPr>
                </a:tc>
                <a:tc vMerge="1">
                  <a:txBody>
                    <a:bodyPr/>
                    <a:lstStyle/>
                    <a:p>
                      <a:endParaRPr lang="en-US"/>
                    </a:p>
                  </a:txBody>
                  <a:tcPr/>
                </a:tc>
                <a:tc>
                  <a:txBody>
                    <a:bodyPr/>
                    <a:lstStyle/>
                    <a:p>
                      <a:pPr algn="l">
                        <a:defRPr sz="1800"/>
                      </a:pPr>
                      <a:r>
                        <a:rPr sz="1100">
                          <a:solidFill>
                            <a:schemeClr val="tx1">
                              <a:lumMod val="75000"/>
                              <a:lumOff val="25000"/>
                            </a:schemeClr>
                          </a:solidFill>
                        </a:rPr>
                        <a:t>ITP</a:t>
                      </a:r>
                    </a:p>
                  </a:txBody>
                  <a:tcPr marL="45720" marR="45720" anchor="ctr" horzOverflow="overflow">
                    <a:lnL w="12700">
                      <a:miter lim="400000"/>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cap="flat" cmpd="sng" algn="ctr">
                      <a:solidFill>
                        <a:srgbClr val="FFFFFF"/>
                      </a:solidFill>
                      <a:prstDash val="sysDash"/>
                      <a:round/>
                      <a:headEnd type="none" w="med" len="med"/>
                      <a:tailEnd type="none" w="med" len="med"/>
                    </a:lnL>
                    <a:lnR w="12700">
                      <a:miter lim="400000"/>
                    </a:lnR>
                    <a:lnT w="9525" cap="flat" cmpd="sng" algn="ctr">
                      <a:solidFill>
                        <a:srgbClr val="808080"/>
                      </a:solidFill>
                      <a:prstDash val="sysDot"/>
                      <a:round/>
                      <a:headEnd type="none" w="med" len="med"/>
                      <a:tailEnd type="none" w="med" len="med"/>
                    </a:lnT>
                    <a:lnB w="9525" cap="flat" cmpd="sng" algn="ctr">
                      <a:solidFill>
                        <a:srgbClr val="808080"/>
                      </a:solidFill>
                      <a:prstDash val="sysDot"/>
                      <a:round/>
                      <a:headEnd type="none" w="med" len="med"/>
                      <a:tailEnd type="none" w="med" len="med"/>
                    </a:lnB>
                  </a:tcPr>
                </a:tc>
                <a:extLst>
                  <a:ext uri="{0D108BD9-81ED-4DB2-BD59-A6C34878D82A}">
                    <a16:rowId xmlns:a16="http://schemas.microsoft.com/office/drawing/2014/main" val="10003"/>
                  </a:ext>
                </a:extLst>
              </a:tr>
              <a:tr h="288000">
                <a:tc vMerge="1">
                  <a:txBody>
                    <a:bodyPr/>
                    <a:lstStyle/>
                    <a:p>
                      <a:endParaRPr lang="en-US"/>
                    </a:p>
                  </a:txBody>
                  <a:tcPr/>
                </a:tc>
                <a:tc>
                  <a:txBody>
                    <a:bodyPr/>
                    <a:lstStyle/>
                    <a:p>
                      <a:pPr algn="ctr">
                        <a:defRPr sz="1800"/>
                      </a:pPr>
                      <a:r>
                        <a:rPr sz="1100" b="0">
                          <a:solidFill>
                            <a:schemeClr val="bg1"/>
                          </a:solidFill>
                          <a:latin typeface="+mn-lt"/>
                          <a:ea typeface="+mj-ea"/>
                          <a:cs typeface="+mj-cs"/>
                          <a:sym typeface="Helvetica"/>
                        </a:rPr>
                        <a:t>IV + SC</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91C352"/>
                    </a:solidFill>
                  </a:tcPr>
                </a:tc>
                <a:tc vMerge="1">
                  <a:txBody>
                    <a:bodyPr/>
                    <a:lstStyle/>
                    <a:p>
                      <a:endParaRPr lang="en-US"/>
                    </a:p>
                  </a:txBody>
                  <a:tcPr/>
                </a:tc>
                <a:tc>
                  <a:txBody>
                    <a:bodyPr/>
                    <a:lstStyle/>
                    <a:p>
                      <a:pPr algn="l">
                        <a:defRPr sz="1800"/>
                      </a:pPr>
                      <a:r>
                        <a:rPr sz="1100">
                          <a:solidFill>
                            <a:schemeClr val="tx1">
                              <a:lumMod val="75000"/>
                              <a:lumOff val="25000"/>
                            </a:schemeClr>
                          </a:solidFill>
                        </a:rPr>
                        <a:t>ITP</a:t>
                      </a:r>
                    </a:p>
                  </a:txBody>
                  <a:tcPr marL="45720" marR="45720" anchor="ctr" horzOverflow="overflow">
                    <a:lnL w="12700">
                      <a:miter lim="400000"/>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cap="flat" cmpd="sng" algn="ctr">
                      <a:solidFill>
                        <a:srgbClr val="FFFFFF"/>
                      </a:solidFill>
                      <a:prstDash val="sysDash"/>
                      <a:round/>
                      <a:headEnd type="none" w="med" len="med"/>
                      <a:tailEnd type="none" w="med" len="med"/>
                    </a:lnL>
                    <a:lnR w="12700">
                      <a:miter lim="400000"/>
                    </a:lnR>
                    <a:lnT w="9525" cap="flat" cmpd="sng" algn="ctr">
                      <a:solidFill>
                        <a:srgbClr val="808080"/>
                      </a:solidFill>
                      <a:prstDash val="sysDot"/>
                      <a:round/>
                      <a:headEnd type="none" w="med" len="med"/>
                      <a:tailEnd type="none" w="med" len="med"/>
                    </a:lnT>
                    <a:lnB w="9525" cap="flat" cmpd="sng" algn="ctr">
                      <a:solidFill>
                        <a:srgbClr val="808080"/>
                      </a:solidFill>
                      <a:prstDash val="sysDot"/>
                      <a:round/>
                      <a:headEnd type="none" w="med" len="med"/>
                      <a:tailEnd type="none" w="med" len="med"/>
                    </a:lnB>
                  </a:tcPr>
                </a:tc>
                <a:extLst>
                  <a:ext uri="{0D108BD9-81ED-4DB2-BD59-A6C34878D82A}">
                    <a16:rowId xmlns:a16="http://schemas.microsoft.com/office/drawing/2014/main" val="10004"/>
                  </a:ext>
                </a:extLst>
              </a:tr>
              <a:tr h="288000">
                <a:tc vMerge="1">
                  <a:txBody>
                    <a:bodyPr/>
                    <a:lstStyle/>
                    <a:p>
                      <a:endParaRPr lang="en-US"/>
                    </a:p>
                  </a:txBody>
                  <a:tcPr/>
                </a:tc>
                <a:tc>
                  <a:txBody>
                    <a:bodyPr/>
                    <a:lstStyle/>
                    <a:p>
                      <a:pPr algn="ctr">
                        <a:defRPr sz="1800"/>
                      </a:pPr>
                      <a:r>
                        <a:rPr sz="1100" b="0">
                          <a:solidFill>
                            <a:schemeClr val="bg1"/>
                          </a:solidFill>
                          <a:latin typeface="+mn-lt"/>
                          <a:ea typeface="+mj-ea"/>
                          <a:cs typeface="+mj-cs"/>
                          <a:sym typeface="Helvetica"/>
                        </a:rPr>
                        <a:t>IV</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91C352"/>
                    </a:solidFill>
                  </a:tcPr>
                </a:tc>
                <a:tc vMerge="1">
                  <a:txBody>
                    <a:bodyPr/>
                    <a:lstStyle/>
                    <a:p>
                      <a:endParaRPr lang="en-US"/>
                    </a:p>
                  </a:txBody>
                  <a:tcPr/>
                </a:tc>
                <a:tc>
                  <a:txBody>
                    <a:bodyPr/>
                    <a:lstStyle/>
                    <a:p>
                      <a:pPr algn="l">
                        <a:defRPr sz="1800"/>
                      </a:pPr>
                      <a:r>
                        <a:rPr sz="1100">
                          <a:solidFill>
                            <a:schemeClr val="tx1">
                              <a:lumMod val="75000"/>
                              <a:lumOff val="25000"/>
                            </a:schemeClr>
                          </a:solidFill>
                        </a:rPr>
                        <a:t>ITP</a:t>
                      </a:r>
                    </a:p>
                  </a:txBody>
                  <a:tcPr marL="45720" marR="45720" anchor="ctr" horzOverflow="overflow">
                    <a:lnL w="12700">
                      <a:miter lim="400000"/>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cap="flat" cmpd="sng" algn="ctr">
                      <a:solidFill>
                        <a:srgbClr val="FFFFFF"/>
                      </a:solidFill>
                      <a:prstDash val="sysDash"/>
                      <a:round/>
                      <a:headEnd type="none" w="med" len="med"/>
                      <a:tailEnd type="none" w="med" len="med"/>
                    </a:lnL>
                    <a:lnR w="12700">
                      <a:miter lim="400000"/>
                    </a:lnR>
                    <a:lnT w="9525" cap="flat" cmpd="sng" algn="ctr">
                      <a:solidFill>
                        <a:srgbClr val="808080"/>
                      </a:solidFill>
                      <a:prstDash val="sysDot"/>
                      <a:round/>
                      <a:headEnd type="none" w="med" len="med"/>
                      <a:tailEnd type="none" w="med" len="med"/>
                    </a:lnT>
                    <a:lnB w="9525" cap="flat" cmpd="sng" algn="ctr">
                      <a:solidFill>
                        <a:srgbClr val="808080"/>
                      </a:solidFill>
                      <a:prstDash val="sysDot"/>
                      <a:round/>
                      <a:headEnd type="none" w="med" len="med"/>
                      <a:tailEnd type="none" w="med" len="med"/>
                    </a:lnB>
                  </a:tcPr>
                </a:tc>
                <a:extLst>
                  <a:ext uri="{0D108BD9-81ED-4DB2-BD59-A6C34878D82A}">
                    <a16:rowId xmlns:a16="http://schemas.microsoft.com/office/drawing/2014/main" val="10005"/>
                  </a:ext>
                </a:extLst>
              </a:tr>
              <a:tr h="288000">
                <a:tc vMerge="1">
                  <a:txBody>
                    <a:bodyPr/>
                    <a:lstStyle/>
                    <a:p>
                      <a:endParaRPr lang="en-US"/>
                    </a:p>
                  </a:txBody>
                  <a:tcPr/>
                </a:tc>
                <a:tc>
                  <a:txBody>
                    <a:bodyPr/>
                    <a:lstStyle/>
                    <a:p>
                      <a:pPr algn="ctr">
                        <a:defRPr sz="1800"/>
                      </a:pPr>
                      <a:r>
                        <a:rPr sz="1100" b="0">
                          <a:solidFill>
                            <a:srgbClr val="FFFFFF"/>
                          </a:solidFill>
                          <a:latin typeface="+mn-lt"/>
                          <a:ea typeface="+mj-ea"/>
                          <a:cs typeface="+mj-cs"/>
                          <a:sym typeface="Helvetica"/>
                        </a:rPr>
                        <a:t>IV</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195985"/>
                    </a:solidFill>
                  </a:tcPr>
                </a:tc>
                <a:tc vMerge="1">
                  <a:txBody>
                    <a:bodyPr/>
                    <a:lstStyle/>
                    <a:p>
                      <a:endParaRPr lang="en-US"/>
                    </a:p>
                  </a:txBody>
                  <a:tcPr/>
                </a:tc>
                <a:tc>
                  <a:txBody>
                    <a:bodyPr/>
                    <a:lstStyle/>
                    <a:p>
                      <a:pPr algn="l">
                        <a:defRPr sz="1800"/>
                      </a:pPr>
                      <a:r>
                        <a:rPr sz="1100">
                          <a:solidFill>
                            <a:schemeClr val="tx1">
                              <a:lumMod val="75000"/>
                              <a:lumOff val="25000"/>
                            </a:schemeClr>
                          </a:solidFill>
                        </a:rPr>
                        <a:t>PV</a:t>
                      </a:r>
                    </a:p>
                  </a:txBody>
                  <a:tcPr marL="45720" marR="45720" anchor="ctr" horzOverflow="overflow">
                    <a:lnL w="12700">
                      <a:miter lim="400000"/>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cap="flat" cmpd="sng" algn="ctr">
                      <a:solidFill>
                        <a:srgbClr val="FFFFFF"/>
                      </a:solidFill>
                      <a:prstDash val="sysDash"/>
                      <a:round/>
                      <a:headEnd type="none" w="med" len="med"/>
                      <a:tailEnd type="none" w="med" len="med"/>
                    </a:lnL>
                    <a:lnR w="12700">
                      <a:miter lim="400000"/>
                    </a:lnR>
                    <a:lnT w="9525" cap="flat" cmpd="sng" algn="ctr">
                      <a:solidFill>
                        <a:srgbClr val="808080"/>
                      </a:solidFill>
                      <a:prstDash val="sysDot"/>
                      <a:round/>
                      <a:headEnd type="none" w="med" len="med"/>
                      <a:tailEnd type="none" w="med" len="med"/>
                    </a:lnT>
                    <a:lnB w="9525" cap="flat" cmpd="sng" algn="ctr">
                      <a:solidFill>
                        <a:srgbClr val="808080"/>
                      </a:solidFill>
                      <a:prstDash val="sysDot"/>
                      <a:round/>
                      <a:headEnd type="none" w="med" len="med"/>
                      <a:tailEnd type="none" w="med" len="med"/>
                    </a:lnB>
                  </a:tcPr>
                </a:tc>
                <a:extLst>
                  <a:ext uri="{0D108BD9-81ED-4DB2-BD59-A6C34878D82A}">
                    <a16:rowId xmlns:a16="http://schemas.microsoft.com/office/drawing/2014/main" val="10006"/>
                  </a:ext>
                </a:extLst>
              </a:tr>
              <a:tr h="288000">
                <a:tc vMerge="1">
                  <a:txBody>
                    <a:bodyPr/>
                    <a:lstStyle/>
                    <a:p>
                      <a:endParaRPr lang="en-US"/>
                    </a:p>
                  </a:txBody>
                  <a:tcPr/>
                </a:tc>
                <a:tc>
                  <a:txBody>
                    <a:bodyPr/>
                    <a:lstStyle/>
                    <a:p>
                      <a:pPr algn="ctr">
                        <a:defRPr sz="1800"/>
                      </a:pPr>
                      <a:r>
                        <a:rPr sz="1100" b="0">
                          <a:solidFill>
                            <a:srgbClr val="FFFFFF"/>
                          </a:solidFill>
                          <a:latin typeface="+mn-lt"/>
                          <a:ea typeface="+mj-ea"/>
                          <a:cs typeface="+mj-cs"/>
                          <a:sym typeface="Helvetica"/>
                        </a:rPr>
                        <a:t>SC</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727272"/>
                    </a:solidFill>
                  </a:tcPr>
                </a:tc>
                <a:tc vMerge="1">
                  <a:txBody>
                    <a:bodyPr/>
                    <a:lstStyle/>
                    <a:p>
                      <a:endParaRPr lang="en-US"/>
                    </a:p>
                  </a:txBody>
                  <a:tcPr/>
                </a:tc>
                <a:tc>
                  <a:txBody>
                    <a:bodyPr/>
                    <a:lstStyle/>
                    <a:p>
                      <a:pPr algn="l">
                        <a:defRPr sz="1800"/>
                      </a:pPr>
                      <a:r>
                        <a:rPr sz="1100">
                          <a:solidFill>
                            <a:schemeClr val="tx1">
                              <a:lumMod val="75000"/>
                              <a:lumOff val="25000"/>
                            </a:schemeClr>
                          </a:solidFill>
                        </a:rPr>
                        <a:t>CIDP</a:t>
                      </a:r>
                    </a:p>
                  </a:txBody>
                  <a:tcPr marL="45720" marR="45720" anchor="ctr" horzOverflow="overflow">
                    <a:lnL w="12700">
                      <a:miter lim="400000"/>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cap="flat" cmpd="sng" algn="ctr">
                      <a:solidFill>
                        <a:srgbClr val="FFFFFF"/>
                      </a:solidFill>
                      <a:prstDash val="sysDash"/>
                      <a:round/>
                      <a:headEnd type="none" w="med" len="med"/>
                      <a:tailEnd type="none" w="med" len="med"/>
                    </a:lnL>
                    <a:lnR w="12700">
                      <a:miter lim="400000"/>
                    </a:lnR>
                    <a:lnT w="9525" cap="flat" cmpd="sng" algn="ctr">
                      <a:solidFill>
                        <a:srgbClr val="808080"/>
                      </a:solidFill>
                      <a:prstDash val="sysDot"/>
                      <a:round/>
                      <a:headEnd type="none" w="med" len="med"/>
                      <a:tailEnd type="none" w="med" len="med"/>
                    </a:lnT>
                    <a:lnB w="9525" cap="flat" cmpd="sng" algn="ctr">
                      <a:solidFill>
                        <a:srgbClr val="808080"/>
                      </a:solidFill>
                      <a:prstDash val="sysDot"/>
                      <a:round/>
                      <a:headEnd type="none" w="med" len="med"/>
                      <a:tailEnd type="none" w="med" len="med"/>
                    </a:lnB>
                  </a:tcPr>
                </a:tc>
                <a:extLst>
                  <a:ext uri="{0D108BD9-81ED-4DB2-BD59-A6C34878D82A}">
                    <a16:rowId xmlns:a16="http://schemas.microsoft.com/office/drawing/2014/main" val="10007"/>
                  </a:ext>
                </a:extLst>
              </a:tr>
              <a:tr h="270000">
                <a:tc vMerge="1">
                  <a:txBody>
                    <a:bodyPr/>
                    <a:lstStyle/>
                    <a:p>
                      <a:endParaRPr lang="en-US"/>
                    </a:p>
                  </a:txBody>
                  <a:tcPr/>
                </a:tc>
                <a:tc>
                  <a:txBody>
                    <a:bodyPr/>
                    <a:lstStyle/>
                    <a:p>
                      <a:pPr algn="ctr">
                        <a:defRPr sz="1800"/>
                      </a:pPr>
                      <a:r>
                        <a:rPr sz="1100" b="0">
                          <a:solidFill>
                            <a:schemeClr val="tx1">
                              <a:lumMod val="75000"/>
                              <a:lumOff val="25000"/>
                            </a:schemeClr>
                          </a:solidFill>
                          <a:latin typeface="+mn-lt"/>
                          <a:ea typeface="+mj-ea"/>
                          <a:cs typeface="+mj-cs"/>
                          <a:sym typeface="Helvetica"/>
                        </a:rPr>
                        <a:t>TBD</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F6F6F6"/>
                    </a:solidFill>
                  </a:tcPr>
                </a:tc>
                <a:tc vMerge="1">
                  <a:txBody>
                    <a:bodyPr/>
                    <a:lstStyle/>
                    <a:p>
                      <a:endParaRPr lang="en-US"/>
                    </a:p>
                  </a:txBody>
                  <a:tcPr/>
                </a:tc>
                <a:tc>
                  <a:txBody>
                    <a:bodyPr/>
                    <a:lstStyle/>
                    <a:p>
                      <a:pPr algn="l">
                        <a:defRPr sz="1100">
                          <a:solidFill>
                            <a:srgbClr val="404040"/>
                          </a:solidFill>
                        </a:defRPr>
                      </a:pPr>
                      <a:r>
                        <a:rPr>
                          <a:solidFill>
                            <a:schemeClr val="tx1">
                              <a:lumMod val="75000"/>
                              <a:lumOff val="25000"/>
                            </a:schemeClr>
                          </a:solidFill>
                        </a:rPr>
                        <a:t>5</a:t>
                      </a:r>
                      <a:r>
                        <a:rPr baseline="30000">
                          <a:solidFill>
                            <a:schemeClr val="tx1">
                              <a:lumMod val="75000"/>
                              <a:lumOff val="25000"/>
                            </a:schemeClr>
                          </a:solidFill>
                        </a:rPr>
                        <a:t>th</a:t>
                      </a:r>
                      <a:r>
                        <a:rPr>
                          <a:solidFill>
                            <a:schemeClr val="tx1">
                              <a:lumMod val="75000"/>
                              <a:lumOff val="25000"/>
                            </a:schemeClr>
                          </a:solidFill>
                        </a:rPr>
                        <a:t> Indication</a:t>
                      </a:r>
                    </a:p>
                  </a:txBody>
                  <a:tcPr marL="45720" marR="45720" anchor="ctr" horzOverflow="overflow">
                    <a:lnL w="12700">
                      <a:miter lim="400000"/>
                    </a:lnL>
                    <a:lnR w="12700">
                      <a:solidFill>
                        <a:srgbClr val="FFFFFF"/>
                      </a:solidFill>
                      <a:prstDash val="sysDash"/>
                    </a:lnR>
                    <a:lnT>
                      <a:solidFill>
                        <a:srgbClr val="808080"/>
                      </a:solidFill>
                      <a:prstDash val="sysDot"/>
                    </a:lnT>
                    <a:lnB w="12700">
                      <a:solidFill>
                        <a:srgbClr val="FFFFFF"/>
                      </a:solidFill>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w="12700">
                      <a:solidFill>
                        <a:srgbClr val="FFFFFF"/>
                      </a:solidFill>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w="12700">
                      <a:solidFill>
                        <a:srgbClr val="FFFFFF"/>
                      </a:solidFill>
                    </a:lnB>
                  </a:tcPr>
                </a:tc>
                <a:tc>
                  <a:txBody>
                    <a:bodyPr/>
                    <a:lstStyle/>
                    <a:p>
                      <a:pPr algn="ctr">
                        <a:defRPr sz="1100">
                          <a:solidFill>
                            <a:srgbClr val="404040"/>
                          </a:solidFill>
                        </a:defRPr>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w="12700">
                      <a:solidFill>
                        <a:srgbClr val="FFFFFF"/>
                      </a:solidFill>
                    </a:lnB>
                  </a:tcPr>
                </a:tc>
                <a:tc>
                  <a:txBody>
                    <a:bodyPr/>
                    <a:lstStyle/>
                    <a:p>
                      <a:pPr algn="ctr">
                        <a:defRPr sz="1100">
                          <a:solidFill>
                            <a:srgbClr val="404040"/>
                          </a:solidFill>
                        </a:defRPr>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w="12700">
                      <a:solidFill>
                        <a:srgbClr val="FFFFFF"/>
                      </a:solidFill>
                    </a:lnB>
                  </a:tcPr>
                </a:tc>
                <a:tc>
                  <a:txBody>
                    <a:bodyPr/>
                    <a:lstStyle/>
                    <a:p>
                      <a:pPr algn="ctr">
                        <a:defRPr sz="1100">
                          <a:solidFill>
                            <a:srgbClr val="404040"/>
                          </a:solidFill>
                        </a:defRPr>
                      </a:pPr>
                      <a:endParaRPr/>
                    </a:p>
                  </a:txBody>
                  <a:tcPr marL="45720" marR="45720" anchor="ctr" horzOverflow="overflow">
                    <a:lnL w="12700" cap="flat" cmpd="sng" algn="ctr">
                      <a:solidFill>
                        <a:srgbClr val="FFFFFF"/>
                      </a:solidFill>
                      <a:prstDash val="sysDash"/>
                      <a:round/>
                      <a:headEnd type="none" w="med" len="med"/>
                      <a:tailEnd type="none" w="med" len="med"/>
                    </a:lnL>
                    <a:lnR w="12700">
                      <a:miter lim="400000"/>
                    </a:lnR>
                    <a:lnT w="9525" cap="flat" cmpd="sng" algn="ctr">
                      <a:solidFill>
                        <a:srgbClr val="808080"/>
                      </a:solidFill>
                      <a:prstDash val="sysDot"/>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234043">
                <a:tc>
                  <a:txBody>
                    <a:bodyPr/>
                    <a:lstStyle/>
                    <a:p>
                      <a:pPr algn="l">
                        <a:defRPr sz="100"/>
                      </a:pPr>
                      <a:endParaRP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defRPr sz="100" b="1">
                          <a:solidFill>
                            <a:srgbClr val="FFFFFF"/>
                          </a:solidFill>
                          <a:latin typeface="+mj-lt"/>
                          <a:ea typeface="+mj-ea"/>
                          <a:cs typeface="+mj-cs"/>
                          <a:sym typeface="Helvetica"/>
                        </a:defRPr>
                      </a:pPr>
                      <a:endParaRPr b="0">
                        <a:latin typeface="+mn-lt"/>
                      </a:endParaRP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tcPr>
                </a:tc>
                <a:tc>
                  <a:txBody>
                    <a:bodyPr/>
                    <a:lstStyle/>
                    <a:p>
                      <a:pPr algn="ctr">
                        <a:defRPr sz="100" b="1">
                          <a:solidFill>
                            <a:srgbClr val="595959"/>
                          </a:solidFill>
                          <a:latin typeface="+mj-lt"/>
                          <a:ea typeface="+mj-ea"/>
                          <a:cs typeface="+mj-cs"/>
                          <a:sym typeface="Helvetica"/>
                        </a:defRPr>
                      </a:pPr>
                      <a:endParaRPr b="1">
                        <a:solidFill>
                          <a:schemeClr val="tx1">
                            <a:lumMod val="75000"/>
                            <a:lumOff val="25000"/>
                          </a:schemeClr>
                        </a:solidFill>
                      </a:endParaRPr>
                    </a:p>
                  </a:txBody>
                  <a:tcPr marL="45720" marR="45720" anchor="ctr" horzOverflow="overflow">
                    <a:lnL w="12700">
                      <a:solidFill>
                        <a:srgbClr val="FFFFFF"/>
                      </a:solidFill>
                    </a:lnL>
                    <a:lnR w="12700">
                      <a:miter lim="400000"/>
                    </a:lnR>
                    <a:lnT w="12700">
                      <a:solidFill>
                        <a:srgbClr val="FFFFFF"/>
                      </a:solidFill>
                    </a:lnT>
                    <a:lnB w="12700">
                      <a:solidFill>
                        <a:srgbClr val="FFFFFF"/>
                      </a:solidFill>
                    </a:lnB>
                  </a:tcPr>
                </a:tc>
                <a:tc>
                  <a:txBody>
                    <a:bodyPr/>
                    <a:lstStyle/>
                    <a:p>
                      <a:pPr algn="l">
                        <a:defRPr sz="100">
                          <a:solidFill>
                            <a:srgbClr val="404040"/>
                          </a:solidFill>
                        </a:defRPr>
                      </a:pPr>
                      <a:endParaRPr>
                        <a:solidFill>
                          <a:schemeClr val="tx1">
                            <a:lumMod val="75000"/>
                            <a:lumOff val="25000"/>
                          </a:schemeClr>
                        </a:solidFill>
                      </a:endParaRPr>
                    </a:p>
                  </a:txBody>
                  <a:tcPr marL="45720" marR="45720" anchor="ctr" horzOverflow="overflow">
                    <a:lnL w="12700">
                      <a:miter lim="400000"/>
                    </a:lnL>
                    <a:lnR w="12700">
                      <a:solidFill>
                        <a:srgbClr val="FFFFFF"/>
                      </a:solidFill>
                      <a:prstDash val="sysDash"/>
                    </a:lnR>
                    <a:lnT w="12700">
                      <a:solidFill>
                        <a:srgbClr val="FFFFFF"/>
                      </a:solidFill>
                    </a:lnT>
                    <a:lnB w="12700">
                      <a:solidFill>
                        <a:srgbClr val="FFFFFF"/>
                      </a:solidFill>
                    </a:lnB>
                  </a:tcPr>
                </a:tc>
                <a:tc>
                  <a:txBody>
                    <a:bodyPr/>
                    <a:lstStyle/>
                    <a:p>
                      <a:pPr algn="ctr">
                        <a:defRPr sz="100"/>
                      </a:pPr>
                      <a:endParaRPr/>
                    </a:p>
                  </a:txBody>
                  <a:tcPr marL="45720" marR="45720" anchor="ctr" horzOverflow="overflow">
                    <a:lnL w="12700">
                      <a:solidFill>
                        <a:srgbClr val="FFFFFF"/>
                      </a:solidFill>
                      <a:prstDash val="sysDash"/>
                    </a:lnL>
                    <a:lnR w="12700">
                      <a:solidFill>
                        <a:srgbClr val="FFFFFF"/>
                      </a:solidFill>
                      <a:prstDash val="sysDash"/>
                    </a:lnR>
                    <a:lnT w="12700">
                      <a:solidFill>
                        <a:srgbClr val="FFFFFF"/>
                      </a:solidFill>
                    </a:lnT>
                    <a:lnB w="12700">
                      <a:solidFill>
                        <a:srgbClr val="FFFFFF"/>
                      </a:solidFill>
                    </a:lnB>
                  </a:tcPr>
                </a:tc>
                <a:tc>
                  <a:txBody>
                    <a:bodyPr/>
                    <a:lstStyle/>
                    <a:p>
                      <a:pPr algn="ctr">
                        <a:defRPr sz="100"/>
                      </a:pPr>
                      <a:endParaRPr/>
                    </a:p>
                  </a:txBody>
                  <a:tcPr marL="45720" marR="45720" anchor="ctr" horzOverflow="overflow">
                    <a:lnL w="12700">
                      <a:solidFill>
                        <a:srgbClr val="FFFFFF"/>
                      </a:solidFill>
                      <a:prstDash val="sysDash"/>
                    </a:lnL>
                    <a:lnR w="12700">
                      <a:solidFill>
                        <a:srgbClr val="FFFFFF"/>
                      </a:solidFill>
                      <a:prstDash val="sysDash"/>
                    </a:lnR>
                    <a:lnT w="12700">
                      <a:solidFill>
                        <a:srgbClr val="FFFFFF"/>
                      </a:solidFill>
                    </a:lnT>
                    <a:lnB w="12700">
                      <a:solidFill>
                        <a:srgbClr val="FFFFFF"/>
                      </a:solidFill>
                    </a:lnB>
                  </a:tcPr>
                </a:tc>
                <a:tc>
                  <a:txBody>
                    <a:bodyPr/>
                    <a:lstStyle/>
                    <a:p>
                      <a:pPr algn="ctr">
                        <a:defRPr sz="100"/>
                      </a:pPr>
                      <a:endParaRPr/>
                    </a:p>
                  </a:txBody>
                  <a:tcPr marL="45720" marR="45720" anchor="ctr" horzOverflow="overflow">
                    <a:lnL w="12700">
                      <a:solidFill>
                        <a:srgbClr val="FFFFFF"/>
                      </a:solidFill>
                      <a:prstDash val="sysDash"/>
                    </a:lnL>
                    <a:lnR w="12700">
                      <a:solidFill>
                        <a:srgbClr val="FFFFFF"/>
                      </a:solidFill>
                      <a:prstDash val="sysDash"/>
                    </a:lnR>
                    <a:lnT w="12700">
                      <a:solidFill>
                        <a:srgbClr val="FFFFFF"/>
                      </a:solidFill>
                    </a:lnT>
                    <a:lnB w="12700">
                      <a:solidFill>
                        <a:srgbClr val="FFFFFF"/>
                      </a:solidFill>
                    </a:lnB>
                  </a:tcPr>
                </a:tc>
                <a:tc>
                  <a:txBody>
                    <a:bodyPr/>
                    <a:lstStyle/>
                    <a:p>
                      <a:pPr algn="ctr">
                        <a:defRPr sz="100">
                          <a:solidFill>
                            <a:srgbClr val="404040"/>
                          </a:solidFill>
                        </a:defRPr>
                      </a:pPr>
                      <a:endParaRPr/>
                    </a:p>
                  </a:txBody>
                  <a:tcPr marL="45720" marR="45720" anchor="ctr" horzOverflow="overflow">
                    <a:lnL w="12700">
                      <a:solidFill>
                        <a:srgbClr val="FFFFFF"/>
                      </a:solidFill>
                      <a:prstDash val="sysDash"/>
                    </a:lnL>
                    <a:lnR w="12700">
                      <a:solidFill>
                        <a:srgbClr val="FFFFFF"/>
                      </a:solidFill>
                      <a:prstDash val="sysDash"/>
                    </a:lnR>
                    <a:lnT w="12700">
                      <a:solidFill>
                        <a:srgbClr val="FFFFFF"/>
                      </a:solidFill>
                    </a:lnT>
                    <a:lnB w="12700">
                      <a:solidFill>
                        <a:srgbClr val="FFFFFF"/>
                      </a:solidFill>
                    </a:lnB>
                  </a:tcPr>
                </a:tc>
                <a:tc>
                  <a:txBody>
                    <a:bodyPr/>
                    <a:lstStyle/>
                    <a:p>
                      <a:pPr algn="ctr">
                        <a:defRPr sz="100">
                          <a:solidFill>
                            <a:srgbClr val="404040"/>
                          </a:solidFill>
                        </a:defRPr>
                      </a:pPr>
                      <a:endParaRPr/>
                    </a:p>
                  </a:txBody>
                  <a:tcPr marL="45720" marR="45720" anchor="ctr" horzOverflow="overflow">
                    <a:lnL w="12700" cap="flat" cmpd="sng" algn="ctr">
                      <a:solidFill>
                        <a:srgbClr val="FFFFFF"/>
                      </a:solidFill>
                      <a:prstDash val="sysDash"/>
                      <a:round/>
                      <a:headEnd type="none" w="med" len="med"/>
                      <a:tailEnd type="none" w="med" len="med"/>
                    </a:lnL>
                    <a:lnR w="12700">
                      <a:miter lim="400000"/>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r h="426719">
                <a:tc rowSpan="4">
                  <a:txBody>
                    <a:bodyPr/>
                    <a:lstStyle/>
                    <a:p>
                      <a:pPr algn="l">
                        <a:defRPr sz="1800"/>
                      </a:pPr>
                      <a:endParaRPr/>
                    </a:p>
                  </a:txBody>
                  <a:tcPr marL="45720" marR="45720" anchor="ctr" horzOverflow="overflow">
                    <a:lnL w="12700">
                      <a:solidFill>
                        <a:srgbClr val="FFFFFF"/>
                      </a:solidFill>
                    </a:lnL>
                    <a:lnR w="12700">
                      <a:solidFill>
                        <a:srgbClr val="FFFFFF"/>
                      </a:solidFill>
                    </a:lnR>
                    <a:lnT w="12700">
                      <a:solidFill>
                        <a:srgbClr val="FFFFFF"/>
                      </a:solidFill>
                    </a:lnT>
                    <a:lnB w="12700">
                      <a:noFill/>
                    </a:lnB>
                  </a:tcPr>
                </a:tc>
                <a:tc>
                  <a:txBody>
                    <a:bodyPr/>
                    <a:lstStyle/>
                    <a:p>
                      <a:pPr algn="ctr">
                        <a:defRPr sz="1800"/>
                      </a:pPr>
                      <a:r>
                        <a:rPr sz="1100" b="0">
                          <a:solidFill>
                            <a:schemeClr val="bg1"/>
                          </a:solidFill>
                          <a:latin typeface="+mn-lt"/>
                          <a:ea typeface="+mj-ea"/>
                          <a:cs typeface="+mj-cs"/>
                          <a:sym typeface="Helvetica"/>
                        </a:rPr>
                        <a:t>+ AZA</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91C352"/>
                    </a:solidFill>
                  </a:tcPr>
                </a:tc>
                <a:tc rowSpan="4">
                  <a:txBody>
                    <a:bodyPr/>
                    <a:lstStyle/>
                    <a:p>
                      <a:pPr algn="ctr">
                        <a:defRPr sz="1800"/>
                      </a:pPr>
                      <a:r>
                        <a:rPr sz="1000" b="1">
                          <a:solidFill>
                            <a:schemeClr val="tx1">
                              <a:lumMod val="75000"/>
                              <a:lumOff val="25000"/>
                            </a:schemeClr>
                          </a:solidFill>
                          <a:latin typeface="+mj-lt"/>
                          <a:ea typeface="+mj-ea"/>
                          <a:cs typeface="+mj-cs"/>
                          <a:sym typeface="Helvetica"/>
                        </a:rPr>
                        <a:t>CD70</a:t>
                      </a:r>
                    </a:p>
                  </a:txBody>
                  <a:tcPr marL="45720" marR="45720" anchor="ctr" horzOverflow="overflow">
                    <a:lnL w="12700">
                      <a:solidFill>
                        <a:srgbClr val="FFFFFF"/>
                      </a:solidFill>
                    </a:lnL>
                    <a:lnR w="12700">
                      <a:miter lim="400000"/>
                    </a:lnR>
                    <a:lnT w="12700">
                      <a:solidFill>
                        <a:srgbClr val="FFFFFF"/>
                      </a:solidFill>
                    </a:lnT>
                    <a:lnB w="12700">
                      <a:noFill/>
                    </a:lnB>
                  </a:tcPr>
                </a:tc>
                <a:tc>
                  <a:txBody>
                    <a:bodyPr/>
                    <a:lstStyle/>
                    <a:p>
                      <a:pPr algn="l">
                        <a:defRPr sz="1800"/>
                      </a:pPr>
                      <a:r>
                        <a:rPr sz="1100">
                          <a:solidFill>
                            <a:schemeClr val="tx1">
                              <a:lumMod val="75000"/>
                              <a:lumOff val="25000"/>
                            </a:schemeClr>
                          </a:solidFill>
                        </a:rPr>
                        <a:t>Newly diag. AML (unfit)
CULMINATE</a:t>
                      </a:r>
                    </a:p>
                  </a:txBody>
                  <a:tcPr marL="45720" marR="45720" anchor="ctr" horzOverflow="overflow">
                    <a:lnL w="12700">
                      <a:miter lim="400000"/>
                    </a:lnL>
                    <a:lnR w="12700">
                      <a:solidFill>
                        <a:srgbClr val="FFFFFF"/>
                      </a:solidFill>
                      <a:prstDash val="sysDash"/>
                    </a:lnR>
                    <a:lnT w="12700">
                      <a:solidFill>
                        <a:srgbClr val="FFFFFF"/>
                      </a:solidFill>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w="12700">
                      <a:solidFill>
                        <a:srgbClr val="FFFFFF"/>
                      </a:solidFill>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w="12700">
                      <a:solidFill>
                        <a:srgbClr val="FFFFFF"/>
                      </a:solidFill>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w="12700">
                      <a:solidFill>
                        <a:srgbClr val="FFFFFF"/>
                      </a:solidFill>
                    </a:lnT>
                    <a:lnB>
                      <a:solidFill>
                        <a:srgbClr val="808080"/>
                      </a:solidFill>
                      <a:prstDash val="sysDot"/>
                    </a:lnB>
                  </a:tcPr>
                </a:tc>
                <a:tc>
                  <a:txBody>
                    <a:bodyPr/>
                    <a:lstStyle/>
                    <a:p>
                      <a:pPr algn="ctr">
                        <a:defRPr sz="1100">
                          <a:solidFill>
                            <a:srgbClr val="404040"/>
                          </a:solidFill>
                        </a:defRPr>
                      </a:pPr>
                      <a:endParaRPr/>
                    </a:p>
                  </a:txBody>
                  <a:tcPr marL="45720" marR="45720" anchor="ctr" horzOverflow="overflow">
                    <a:lnL w="12700">
                      <a:solidFill>
                        <a:srgbClr val="FFFFFF"/>
                      </a:solidFill>
                      <a:prstDash val="sysDash"/>
                    </a:lnL>
                    <a:lnR w="12700">
                      <a:solidFill>
                        <a:srgbClr val="FFFFFF"/>
                      </a:solidFill>
                      <a:prstDash val="sysDash"/>
                    </a:lnR>
                    <a:lnT w="12700">
                      <a:solidFill>
                        <a:srgbClr val="FFFFFF"/>
                      </a:solidFill>
                    </a:lnT>
                    <a:lnB>
                      <a:solidFill>
                        <a:srgbClr val="808080"/>
                      </a:solidFill>
                      <a:prstDash val="sysDot"/>
                    </a:lnB>
                  </a:tcPr>
                </a:tc>
                <a:tc rowSpan="4">
                  <a:txBody>
                    <a:bodyPr/>
                    <a:lstStyle/>
                    <a:p>
                      <a:pPr algn="ctr">
                        <a:defRPr sz="1100">
                          <a:solidFill>
                            <a:srgbClr val="404040"/>
                          </a:solidFill>
                        </a:defRPr>
                      </a:pPr>
                      <a:endParaRPr/>
                    </a:p>
                  </a:txBody>
                  <a:tcPr marL="45720" marR="45720" anchor="ctr" horzOverflow="overflow">
                    <a:lnL w="12700" cap="flat" cmpd="sng" algn="ctr">
                      <a:solidFill>
                        <a:srgbClr val="FFFFFF"/>
                      </a:solidFill>
                      <a:prstDash val="sysDash"/>
                      <a:round/>
                      <a:headEnd type="none" w="med" len="med"/>
                      <a:tailEnd type="none" w="med" len="med"/>
                    </a:lnL>
                    <a:lnR w="12700">
                      <a:miter lim="400000"/>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10"/>
                  </a:ext>
                </a:extLst>
              </a:tr>
              <a:tr h="312133">
                <a:tc vMerge="1">
                  <a:txBody>
                    <a:bodyPr/>
                    <a:lstStyle/>
                    <a:p>
                      <a:endParaRPr lang="en-US"/>
                    </a:p>
                  </a:txBody>
                  <a:tcPr/>
                </a:tc>
                <a:tc rowSpan="2">
                  <a:txBody>
                    <a:bodyPr/>
                    <a:lstStyle/>
                    <a:p>
                      <a:pPr algn="ctr">
                        <a:defRPr sz="1800"/>
                      </a:pPr>
                      <a:r>
                        <a:rPr sz="1100" b="0">
                          <a:solidFill>
                            <a:schemeClr val="bg1"/>
                          </a:solidFill>
                          <a:latin typeface="+mn-lt"/>
                          <a:ea typeface="+mj-ea"/>
                          <a:cs typeface="+mj-cs"/>
                          <a:sym typeface="Helvetica"/>
                        </a:rPr>
                        <a:t>+ AZA + VEN</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91C352"/>
                    </a:solidFill>
                  </a:tcPr>
                </a:tc>
                <a:tc vMerge="1">
                  <a:txBody>
                    <a:bodyPr/>
                    <a:lstStyle/>
                    <a:p>
                      <a:endParaRPr lang="en-US"/>
                    </a:p>
                  </a:txBody>
                  <a:tcPr/>
                </a:tc>
                <a:tc>
                  <a:txBody>
                    <a:bodyPr/>
                    <a:lstStyle/>
                    <a:p>
                      <a:pPr algn="l">
                        <a:defRPr sz="1800"/>
                      </a:pPr>
                      <a:r>
                        <a:rPr sz="1100">
                          <a:solidFill>
                            <a:schemeClr val="tx1">
                              <a:lumMod val="75000"/>
                              <a:lumOff val="25000"/>
                            </a:schemeClr>
                          </a:solidFill>
                        </a:rPr>
                        <a:t>Newly diag. AML (unfit)</a:t>
                      </a:r>
                      <a:endParaRPr lang="en-US" sz="1100">
                        <a:solidFill>
                          <a:schemeClr val="tx1">
                            <a:lumMod val="75000"/>
                            <a:lumOff val="25000"/>
                          </a:schemeClr>
                        </a:solidFill>
                      </a:endParaRPr>
                    </a:p>
                    <a:p>
                      <a:pPr algn="l">
                        <a:defRPr sz="1800"/>
                      </a:pPr>
                      <a:r>
                        <a:rPr lang="en-US" sz="1100">
                          <a:solidFill>
                            <a:schemeClr val="tx1">
                              <a:lumMod val="75000"/>
                              <a:lumOff val="25000"/>
                            </a:schemeClr>
                          </a:solidFill>
                        </a:rPr>
                        <a:t>ELEVATE (as part of platform study)</a:t>
                      </a:r>
                      <a:endParaRPr sz="1100">
                        <a:solidFill>
                          <a:schemeClr val="tx1">
                            <a:lumMod val="75000"/>
                            <a:lumOff val="25000"/>
                          </a:schemeClr>
                        </a:solidFill>
                      </a:endParaRPr>
                    </a:p>
                  </a:txBody>
                  <a:tcPr marL="45720" marR="45720" anchor="ctr" horzOverflow="overflow">
                    <a:lnL w="12700">
                      <a:miter lim="400000"/>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a:txBody>
                    <a:bodyPr/>
                    <a:lstStyle/>
                    <a:p>
                      <a:pPr algn="ctr">
                        <a:defRPr sz="11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vMerge="1">
                  <a:txBody>
                    <a:bodyPr/>
                    <a:lstStyle/>
                    <a:p>
                      <a:endParaRPr lang="en-US"/>
                    </a:p>
                  </a:txBody>
                  <a:tcPr/>
                </a:tc>
                <a:extLst>
                  <a:ext uri="{0D108BD9-81ED-4DB2-BD59-A6C34878D82A}">
                    <a16:rowId xmlns:a16="http://schemas.microsoft.com/office/drawing/2014/main" val="10011"/>
                  </a:ext>
                </a:extLst>
              </a:tr>
              <a:tr h="0">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algn="l">
                        <a:defRPr sz="1800"/>
                      </a:pPr>
                      <a:r>
                        <a:rPr lang="en-US" sz="1100">
                          <a:solidFill>
                            <a:schemeClr val="tx1">
                              <a:lumMod val="75000"/>
                              <a:lumOff val="25000"/>
                            </a:schemeClr>
                          </a:solidFill>
                        </a:rPr>
                        <a:t>Higher-risk MDS</a:t>
                      </a:r>
                    </a:p>
                    <a:p>
                      <a:pPr algn="l">
                        <a:defRPr sz="1800"/>
                      </a:pPr>
                      <a:r>
                        <a:rPr lang="en-US" sz="1100">
                          <a:solidFill>
                            <a:schemeClr val="tx1">
                              <a:lumMod val="75000"/>
                              <a:lumOff val="25000"/>
                            </a:schemeClr>
                          </a:solidFill>
                        </a:rPr>
                        <a:t>BEACON</a:t>
                      </a:r>
                    </a:p>
                  </a:txBody>
                  <a:tcPr marL="45720" marR="45720" anchor="ctr" horzOverflow="overflow">
                    <a:lnL w="12700">
                      <a:miter lim="400000"/>
                    </a:lnL>
                    <a:lnR w="12700">
                      <a:solidFill>
                        <a:srgbClr val="FFFFFF"/>
                      </a:solidFill>
                      <a:prstDash val="sysDash"/>
                    </a:lnR>
                    <a:lnT>
                      <a:solidFill>
                        <a:srgbClr val="808080"/>
                      </a:solidFill>
                      <a:prstDash val="sysDot"/>
                    </a:lnT>
                    <a:lnB>
                      <a:solidFill>
                        <a:srgbClr val="808080"/>
                      </a:solidFill>
                      <a:prstDash val="sysDot"/>
                    </a:lnB>
                  </a:tcPr>
                </a:tc>
                <a:tc rowSpan="2">
                  <a:txBody>
                    <a:bodyPr/>
                    <a:lstStyle/>
                    <a:p>
                      <a:pPr algn="l">
                        <a:defRPr sz="18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rowSpan="2">
                  <a:txBody>
                    <a:bodyPr/>
                    <a:lstStyle/>
                    <a:p>
                      <a:pPr algn="l">
                        <a:defRPr sz="18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rowSpan="2">
                  <a:txBody>
                    <a:bodyPr/>
                    <a:lstStyle/>
                    <a:p>
                      <a:pPr algn="l">
                        <a:defRPr sz="18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rowSpan="2">
                  <a:txBody>
                    <a:bodyPr/>
                    <a:lstStyle/>
                    <a:p>
                      <a:pPr algn="l">
                        <a:defRPr sz="1800"/>
                      </a:pPr>
                      <a:endParaRPr/>
                    </a:p>
                  </a:txBody>
                  <a:tcPr marL="45720" marR="45720" anchor="ctr" horzOverflow="overflow">
                    <a:lnL w="12700">
                      <a:solidFill>
                        <a:srgbClr val="FFFFFF"/>
                      </a:solidFill>
                      <a:prstDash val="sysDash"/>
                    </a:lnL>
                    <a:lnR w="12700">
                      <a:solidFill>
                        <a:srgbClr val="FFFFFF"/>
                      </a:solidFill>
                      <a:prstDash val="sysDash"/>
                    </a:lnR>
                    <a:lnT>
                      <a:solidFill>
                        <a:srgbClr val="808080"/>
                      </a:solidFill>
                      <a:prstDash val="sysDot"/>
                    </a:lnT>
                    <a:lnB>
                      <a:solidFill>
                        <a:srgbClr val="808080"/>
                      </a:solidFill>
                      <a:prstDash val="sysDot"/>
                    </a:lnB>
                  </a:tcPr>
                </a:tc>
                <a:tc vMerge="1">
                  <a:txBody>
                    <a:bodyPr/>
                    <a:lstStyle/>
                    <a:p>
                      <a:endParaRPr lang="en-US"/>
                    </a:p>
                  </a:txBody>
                  <a:tcPr/>
                </a:tc>
                <a:extLst>
                  <a:ext uri="{0D108BD9-81ED-4DB2-BD59-A6C34878D82A}">
                    <a16:rowId xmlns:a16="http://schemas.microsoft.com/office/drawing/2014/main" val="10012"/>
                  </a:ext>
                </a:extLst>
              </a:tr>
              <a:tr h="246121">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US" sz="1100" b="0" kern="1200">
                          <a:solidFill>
                            <a:schemeClr val="bg1"/>
                          </a:solidFill>
                          <a:latin typeface="+mn-lt"/>
                          <a:ea typeface="+mn-ea"/>
                          <a:cs typeface="+mn-cs"/>
                          <a:sym typeface="Helvetica"/>
                        </a:rPr>
                        <a:t>+ AZA</a:t>
                      </a:r>
                    </a:p>
                  </a:txBody>
                  <a:tcPr marL="45720" marR="45720" anchor="ctr" horzOverflow="overflow">
                    <a:lnL w="12700">
                      <a:solidFill>
                        <a:srgbClr val="FFFFFF"/>
                      </a:solidFill>
                    </a:lnL>
                    <a:lnR w="12700">
                      <a:solidFill>
                        <a:srgbClr val="FFFFFF"/>
                      </a:solidFill>
                    </a:lnR>
                    <a:lnT w="12700">
                      <a:solidFill>
                        <a:srgbClr val="FFFFFF"/>
                      </a:solidFill>
                    </a:lnT>
                    <a:lnB w="12700">
                      <a:solidFill>
                        <a:srgbClr val="FFFFFF"/>
                      </a:solidFill>
                    </a:lnB>
                    <a:solidFill>
                      <a:srgbClr val="91C352"/>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3"/>
                  </a:ext>
                </a:extLst>
              </a:tr>
              <a:tr h="0">
                <a:tc gridSpan="2">
                  <a:txBody>
                    <a:bodyPr/>
                    <a:lstStyle/>
                    <a:p>
                      <a:pPr algn="ctr">
                        <a:defRPr sz="1800"/>
                      </a:pPr>
                      <a:r>
                        <a:rPr sz="1100" b="0">
                          <a:solidFill>
                            <a:srgbClr val="FFFFFF"/>
                          </a:solidFill>
                          <a:latin typeface="+mn-lt"/>
                          <a:ea typeface="+mj-ea"/>
                          <a:cs typeface="+mj-cs"/>
                          <a:sym typeface="Helvetica"/>
                        </a:rPr>
                        <a:t>ARGX-117</a:t>
                      </a:r>
                    </a:p>
                  </a:txBody>
                  <a:tcPr marL="45720" marR="45720" anchor="ctr" horzOverflow="overflow">
                    <a:lnL w="12700">
                      <a:noFill/>
                    </a:lnL>
                    <a:lnR w="12700">
                      <a:noFill/>
                    </a:lnR>
                    <a:lnT w="12700">
                      <a:noFill/>
                    </a:lnT>
                    <a:lnB w="12700">
                      <a:noFill/>
                    </a:lnB>
                    <a:lnTlToBr w="12700" cmpd="sng">
                      <a:noFill/>
                      <a:prstDash val="solid"/>
                    </a:lnTlToBr>
                    <a:lnBlToTr w="12700" cmpd="sng">
                      <a:noFill/>
                      <a:prstDash val="solid"/>
                    </a:lnBlToTr>
                    <a:solidFill>
                      <a:srgbClr val="727272"/>
                    </a:solidFill>
                  </a:tcPr>
                </a:tc>
                <a:tc hMerge="1">
                  <a:txBody>
                    <a:bodyPr/>
                    <a:lstStyle/>
                    <a:p>
                      <a:endParaRPr lang="en-US"/>
                    </a:p>
                  </a:txBody>
                  <a:tcPr/>
                </a:tc>
                <a:tc>
                  <a:txBody>
                    <a:bodyPr/>
                    <a:lstStyle/>
                    <a:p>
                      <a:pPr algn="ctr">
                        <a:defRPr sz="1800"/>
                      </a:pPr>
                      <a:r>
                        <a:rPr sz="1100" b="1">
                          <a:solidFill>
                            <a:schemeClr val="tx1">
                              <a:lumMod val="75000"/>
                              <a:lumOff val="25000"/>
                            </a:schemeClr>
                          </a:solidFill>
                          <a:latin typeface="+mj-lt"/>
                          <a:ea typeface="+mj-ea"/>
                          <a:cs typeface="+mj-cs"/>
                          <a:sym typeface="Helvetica"/>
                        </a:rPr>
                        <a:t>C2</a:t>
                      </a:r>
                    </a:p>
                  </a:txBody>
                  <a:tcPr marL="45720" marR="45720" anchor="ctr" horzOverflow="overflow">
                    <a:lnL w="12700">
                      <a:noFill/>
                    </a:lnL>
                    <a:lnR w="12700">
                      <a:noFill/>
                      <a:miter lim="400000"/>
                    </a:lnR>
                    <a:lnT w="12700">
                      <a:noFill/>
                    </a:lnT>
                    <a:lnB w="12700">
                      <a:noFill/>
                    </a:lnB>
                    <a:lnTlToBr w="12700" cmpd="sng">
                      <a:noFill/>
                      <a:prstDash val="solid"/>
                    </a:lnTlToBr>
                    <a:lnBlToTr w="12700" cmpd="sng">
                      <a:noFill/>
                      <a:prstDash val="solid"/>
                    </a:lnBlToTr>
                  </a:tcPr>
                </a:tc>
                <a:tc>
                  <a:txBody>
                    <a:bodyPr/>
                    <a:lstStyle/>
                    <a:p>
                      <a:pPr algn="l">
                        <a:defRPr sz="1800"/>
                      </a:pPr>
                      <a:r>
                        <a:rPr sz="1100">
                          <a:solidFill>
                            <a:schemeClr val="tx1">
                              <a:lumMod val="75000"/>
                              <a:lumOff val="25000"/>
                            </a:schemeClr>
                          </a:solidFill>
                        </a:rPr>
                        <a:t>Autoimmune </a:t>
                      </a:r>
                      <a:r>
                        <a:rPr lang="en-US" sz="1100">
                          <a:solidFill>
                            <a:schemeClr val="tx1">
                              <a:lumMod val="75000"/>
                              <a:lumOff val="25000"/>
                            </a:schemeClr>
                          </a:solidFill>
                        </a:rPr>
                        <a:t>(</a:t>
                      </a:r>
                      <a:r>
                        <a:rPr sz="1100">
                          <a:solidFill>
                            <a:schemeClr val="tx1">
                              <a:lumMod val="75000"/>
                              <a:lumOff val="25000"/>
                            </a:schemeClr>
                          </a:solidFill>
                        </a:rPr>
                        <a:t>MMN</a:t>
                      </a:r>
                      <a:r>
                        <a:rPr lang="en-US" sz="1100">
                          <a:solidFill>
                            <a:schemeClr val="tx1">
                              <a:lumMod val="75000"/>
                              <a:lumOff val="25000"/>
                            </a:schemeClr>
                          </a:solidFill>
                        </a:rPr>
                        <a:t>)</a:t>
                      </a:r>
                      <a:endParaRPr sz="1100">
                        <a:solidFill>
                          <a:schemeClr val="tx1">
                            <a:lumMod val="75000"/>
                            <a:lumOff val="25000"/>
                          </a:schemeClr>
                        </a:solidFill>
                      </a:endParaRPr>
                    </a:p>
                  </a:txBody>
                  <a:tcPr marL="45720" marR="45720" anchor="ctr" horzOverflow="overflow">
                    <a:lnL w="12700">
                      <a:noFill/>
                      <a:miter lim="400000"/>
                    </a:lnL>
                    <a:lnR w="12700">
                      <a:noFill/>
                      <a:prstDash val="sysDash"/>
                    </a:lnR>
                    <a:lnT w="9525" cap="flat" cmpd="sng" algn="ctr">
                      <a:solidFill>
                        <a:srgbClr val="808080"/>
                      </a:solidFill>
                      <a:prstDash val="sysDot"/>
                      <a:round/>
                      <a:headEnd type="none" w="med" len="med"/>
                      <a:tailEnd type="none" w="med" len="med"/>
                    </a:lnT>
                    <a:lnB w="12700">
                      <a:noFill/>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9525" cap="flat" cmpd="sng" algn="ctr">
                      <a:solidFill>
                        <a:srgbClr val="808080"/>
                      </a:solidFill>
                      <a:prstDash val="sysDot"/>
                      <a:round/>
                      <a:headEnd type="none" w="med" len="med"/>
                      <a:tailEnd type="none" w="med" len="med"/>
                    </a:lnT>
                    <a:lnB w="12700">
                      <a:noFill/>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9525" cap="flat" cmpd="sng" algn="ctr">
                      <a:solidFill>
                        <a:srgbClr val="808080"/>
                      </a:solidFill>
                      <a:prstDash val="sysDot"/>
                      <a:round/>
                      <a:headEnd type="none" w="med" len="med"/>
                      <a:tailEnd type="none" w="med" len="med"/>
                    </a:lnT>
                    <a:lnB w="12700">
                      <a:noFill/>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9525" cap="flat" cmpd="sng" algn="ctr">
                      <a:solidFill>
                        <a:srgbClr val="808080"/>
                      </a:solidFill>
                      <a:prstDash val="sysDot"/>
                      <a:round/>
                      <a:headEnd type="none" w="med" len="med"/>
                      <a:tailEnd type="none" w="med" len="med"/>
                    </a:lnT>
                    <a:lnB w="12700">
                      <a:noFill/>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9525" cap="flat" cmpd="sng" algn="ctr">
                      <a:solidFill>
                        <a:srgbClr val="808080"/>
                      </a:solidFill>
                      <a:prstDash val="sysDot"/>
                      <a:round/>
                      <a:headEnd type="none" w="med" len="med"/>
                      <a:tailEnd type="none" w="med" len="med"/>
                    </a:lnT>
                    <a:lnB w="12700">
                      <a:noFill/>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cap="flat" cmpd="sng" algn="ctr">
                      <a:noFill/>
                      <a:prstDash val="sysDash"/>
                      <a:round/>
                      <a:headEnd type="none" w="med" len="med"/>
                      <a:tailEnd type="none" w="med" len="med"/>
                    </a:lnL>
                    <a:lnR w="12700">
                      <a:noFill/>
                      <a:miter lim="400000"/>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0">
                <a:tc gridSpan="2">
                  <a:txBody>
                    <a:bodyPr/>
                    <a:lstStyle/>
                    <a:p>
                      <a:pPr algn="ctr">
                        <a:defRPr sz="1800"/>
                      </a:pPr>
                      <a:r>
                        <a:rPr sz="1100" b="0">
                          <a:solidFill>
                            <a:schemeClr val="tx1">
                              <a:lumMod val="75000"/>
                              <a:lumOff val="25000"/>
                            </a:schemeClr>
                          </a:solidFill>
                          <a:latin typeface="+mn-lt"/>
                          <a:ea typeface="+mj-ea"/>
                          <a:cs typeface="+mj-cs"/>
                          <a:sym typeface="Helvetica"/>
                        </a:rPr>
                        <a:t>ARGX-118</a:t>
                      </a:r>
                    </a:p>
                  </a:txBody>
                  <a:tcPr marL="45720" marR="45720" anchor="ctr" horzOverflow="overflow">
                    <a:lnL w="12700">
                      <a:noFill/>
                    </a:lnL>
                    <a:lnR w="12700">
                      <a:noFill/>
                    </a:lnR>
                    <a:lnT w="12700">
                      <a:noFill/>
                    </a:lnT>
                    <a:lnB w="12700">
                      <a:noFill/>
                    </a:lnB>
                    <a:lnTlToBr w="12700" cmpd="sng">
                      <a:noFill/>
                      <a:prstDash val="solid"/>
                    </a:lnTlToBr>
                    <a:lnBlToTr w="12700" cmpd="sng">
                      <a:noFill/>
                      <a:prstDash val="solid"/>
                    </a:lnBlToTr>
                    <a:solidFill>
                      <a:srgbClr val="F6F6F6"/>
                    </a:solidFill>
                  </a:tcPr>
                </a:tc>
                <a:tc hMerge="1">
                  <a:txBody>
                    <a:bodyPr/>
                    <a:lstStyle/>
                    <a:p>
                      <a:endParaRPr lang="en-US"/>
                    </a:p>
                  </a:txBody>
                  <a:tcPr/>
                </a:tc>
                <a:tc>
                  <a:txBody>
                    <a:bodyPr/>
                    <a:lstStyle/>
                    <a:p>
                      <a:pPr algn="ctr">
                        <a:defRPr sz="1800"/>
                      </a:pPr>
                      <a:r>
                        <a:rPr sz="1100" b="1">
                          <a:solidFill>
                            <a:schemeClr val="tx1">
                              <a:lumMod val="75000"/>
                              <a:lumOff val="25000"/>
                            </a:schemeClr>
                          </a:solidFill>
                          <a:latin typeface="+mj-lt"/>
                          <a:ea typeface="+mj-ea"/>
                          <a:cs typeface="+mj-cs"/>
                          <a:sym typeface="Helvetica"/>
                        </a:rPr>
                        <a:t>Galectin 10</a:t>
                      </a:r>
                    </a:p>
                  </a:txBody>
                  <a:tcPr marL="45720" marR="45720" anchor="ctr" horzOverflow="overflow">
                    <a:lnL w="12700">
                      <a:noFill/>
                    </a:lnL>
                    <a:lnR w="12700">
                      <a:noFill/>
                      <a:miter lim="400000"/>
                    </a:lnR>
                    <a:lnT w="12700">
                      <a:noFill/>
                    </a:lnT>
                    <a:lnB w="12700">
                      <a:noFill/>
                    </a:lnB>
                    <a:lnTlToBr w="12700" cmpd="sng">
                      <a:noFill/>
                      <a:prstDash val="solid"/>
                    </a:lnTlToBr>
                    <a:lnBlToTr w="12700" cmpd="sng">
                      <a:noFill/>
                      <a:prstDash val="solid"/>
                    </a:lnBlToTr>
                  </a:tcPr>
                </a:tc>
                <a:tc>
                  <a:txBody>
                    <a:bodyPr/>
                    <a:lstStyle/>
                    <a:p>
                      <a:pPr algn="l">
                        <a:defRPr sz="1800"/>
                      </a:pPr>
                      <a:r>
                        <a:rPr sz="1100">
                          <a:solidFill>
                            <a:schemeClr val="tx1">
                              <a:lumMod val="75000"/>
                              <a:lumOff val="25000"/>
                            </a:schemeClr>
                          </a:solidFill>
                        </a:rPr>
                        <a:t>Airway Inflammation</a:t>
                      </a:r>
                    </a:p>
                  </a:txBody>
                  <a:tcPr marL="45720" marR="45720" anchor="ctr" horzOverflow="overflow">
                    <a:lnL w="12700">
                      <a:noFill/>
                      <a:miter lim="400000"/>
                    </a:lnL>
                    <a:lnR w="12700">
                      <a:noFill/>
                      <a:prstDash val="sysDash"/>
                    </a:lnR>
                    <a:lnT w="12700">
                      <a:noFill/>
                    </a:lnT>
                    <a:lnB w="12700">
                      <a:noFill/>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12700">
                      <a:noFill/>
                    </a:lnT>
                    <a:lnB w="12700">
                      <a:noFill/>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12700">
                      <a:noFill/>
                    </a:lnT>
                    <a:lnB w="12700">
                      <a:noFill/>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12700">
                      <a:noFill/>
                    </a:lnT>
                    <a:lnB w="12700">
                      <a:noFill/>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12700">
                      <a:noFill/>
                    </a:lnT>
                    <a:lnB w="12700">
                      <a:noFill/>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cap="flat" cmpd="sng" algn="ctr">
                      <a:noFill/>
                      <a:prstDash val="sysDash"/>
                      <a:round/>
                      <a:headEnd type="none" w="med" len="med"/>
                      <a:tailEnd type="none" w="med" len="med"/>
                    </a:lnL>
                    <a:lnR w="12700">
                      <a:noFill/>
                      <a:miter lim="400000"/>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0">
                <a:tc gridSpan="2">
                  <a:txBody>
                    <a:bodyPr/>
                    <a:lstStyle/>
                    <a:p>
                      <a:pPr algn="ctr">
                        <a:defRPr sz="1800"/>
                      </a:pPr>
                      <a:r>
                        <a:rPr sz="1100" b="0">
                          <a:solidFill>
                            <a:schemeClr val="tx1">
                              <a:lumMod val="75000"/>
                              <a:lumOff val="25000"/>
                            </a:schemeClr>
                          </a:solidFill>
                          <a:latin typeface="+mn-lt"/>
                          <a:ea typeface="+mj-ea"/>
                          <a:cs typeface="+mj-cs"/>
                          <a:sym typeface="Helvetica"/>
                        </a:rPr>
                        <a:t>ARGX-119</a:t>
                      </a:r>
                    </a:p>
                  </a:txBody>
                  <a:tcPr marL="45720" marR="45720" anchor="ctr" horzOverflow="overflow">
                    <a:lnL w="12700">
                      <a:noFill/>
                    </a:lnL>
                    <a:lnR w="12700">
                      <a:noFill/>
                    </a:lnR>
                    <a:lnT w="12700">
                      <a:noFill/>
                    </a:lnT>
                    <a:lnB w="12700" cmpd="sng">
                      <a:noFill/>
                      <a:prstDash val="solid"/>
                    </a:lnB>
                    <a:lnTlToBr w="12700" cmpd="sng">
                      <a:noFill/>
                      <a:prstDash val="solid"/>
                    </a:lnTlToBr>
                    <a:lnBlToTr w="12700" cmpd="sng">
                      <a:noFill/>
                      <a:prstDash val="solid"/>
                    </a:lnBlToTr>
                    <a:solidFill>
                      <a:srgbClr val="F6F6F6"/>
                    </a:solidFill>
                  </a:tcPr>
                </a:tc>
                <a:tc hMerge="1">
                  <a:txBody>
                    <a:bodyPr/>
                    <a:lstStyle/>
                    <a:p>
                      <a:endParaRPr lang="en-US"/>
                    </a:p>
                  </a:txBody>
                  <a:tcPr/>
                </a:tc>
                <a:tc>
                  <a:txBody>
                    <a:bodyPr/>
                    <a:lstStyle/>
                    <a:p>
                      <a:pPr algn="ctr">
                        <a:defRPr sz="1800"/>
                      </a:pPr>
                      <a:r>
                        <a:rPr sz="1100" b="1">
                          <a:solidFill>
                            <a:schemeClr val="tx1">
                              <a:lumMod val="75000"/>
                              <a:lumOff val="25000"/>
                            </a:schemeClr>
                          </a:solidFill>
                          <a:latin typeface="+mj-lt"/>
                          <a:ea typeface="+mj-ea"/>
                          <a:cs typeface="+mj-cs"/>
                          <a:sym typeface="Helvetica"/>
                        </a:rPr>
                        <a:t>TBD</a:t>
                      </a:r>
                    </a:p>
                  </a:txBody>
                  <a:tcPr marL="45720" marR="45720" anchor="ctr" horzOverflow="overflow">
                    <a:lnL w="12700">
                      <a:noFill/>
                    </a:lnL>
                    <a:lnR w="12700">
                      <a:noFill/>
                      <a:miter lim="400000"/>
                    </a:lnR>
                    <a:lnT w="12700">
                      <a:noFill/>
                    </a:lnT>
                    <a:lnB w="12700" cmpd="sng">
                      <a:noFill/>
                      <a:prstDash val="solid"/>
                    </a:lnB>
                    <a:lnTlToBr w="12700" cmpd="sng">
                      <a:noFill/>
                      <a:prstDash val="solid"/>
                    </a:lnTlToBr>
                    <a:lnBlToTr w="12700" cmpd="sng">
                      <a:noFill/>
                      <a:prstDash val="solid"/>
                    </a:lnBlToTr>
                  </a:tcPr>
                </a:tc>
                <a:tc>
                  <a:txBody>
                    <a:bodyPr/>
                    <a:lstStyle/>
                    <a:p>
                      <a:pPr algn="l">
                        <a:defRPr sz="1800"/>
                      </a:pPr>
                      <a:r>
                        <a:rPr sz="1100">
                          <a:solidFill>
                            <a:schemeClr val="tx1">
                              <a:lumMod val="75000"/>
                              <a:lumOff val="25000"/>
                            </a:schemeClr>
                          </a:solidFill>
                        </a:rPr>
                        <a:t>TBD</a:t>
                      </a:r>
                    </a:p>
                  </a:txBody>
                  <a:tcPr marL="45720" marR="45720" anchor="ctr" horzOverflow="overflow">
                    <a:lnL w="12700">
                      <a:noFill/>
                      <a:miter lim="400000"/>
                    </a:lnL>
                    <a:lnR w="12700">
                      <a:noFill/>
                      <a:prstDash val="sysDash"/>
                    </a:lnR>
                    <a:lnT w="12700">
                      <a:noFill/>
                    </a:lnT>
                    <a:lnB w="12700" cmpd="sng">
                      <a:noFill/>
                      <a:prstDash val="solid"/>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12700">
                      <a:noFill/>
                    </a:lnT>
                    <a:lnB w="12700" cmpd="sng">
                      <a:noFill/>
                      <a:prstDash val="solid"/>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12700">
                      <a:noFill/>
                    </a:lnT>
                    <a:lnB w="12700" cmpd="sng">
                      <a:noFill/>
                      <a:prstDash val="solid"/>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12700">
                      <a:noFill/>
                    </a:lnT>
                    <a:lnB w="12700" cmpd="sng">
                      <a:noFill/>
                      <a:prstDash val="solid"/>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a:noFill/>
                      <a:prstDash val="sysDash"/>
                    </a:lnL>
                    <a:lnR w="12700">
                      <a:noFill/>
                      <a:prstDash val="sysDash"/>
                    </a:lnR>
                    <a:lnT w="12700">
                      <a:noFill/>
                    </a:lnT>
                    <a:lnB w="12700" cmpd="sng">
                      <a:noFill/>
                      <a:prstDash val="solid"/>
                    </a:lnB>
                    <a:lnTlToBr w="12700" cmpd="sng">
                      <a:noFill/>
                      <a:prstDash val="solid"/>
                    </a:lnTlToBr>
                    <a:lnBlToTr w="12700" cmpd="sng">
                      <a:noFill/>
                      <a:prstDash val="solid"/>
                    </a:lnBlToTr>
                  </a:tcPr>
                </a:tc>
                <a:tc>
                  <a:txBody>
                    <a:bodyPr/>
                    <a:lstStyle/>
                    <a:p>
                      <a:pPr algn="ctr">
                        <a:defRPr sz="1100"/>
                      </a:pPr>
                      <a:endParaRPr/>
                    </a:p>
                  </a:txBody>
                  <a:tcPr marL="45720" marR="45720" anchor="ctr" horzOverflow="overflow">
                    <a:lnL w="12700" cap="flat" cmpd="sng" algn="ctr">
                      <a:noFill/>
                      <a:prstDash val="sysDash"/>
                      <a:round/>
                      <a:headEnd type="none" w="med" len="med"/>
                      <a:tailEnd type="none" w="med" len="med"/>
                    </a:lnL>
                    <a:lnR w="12700">
                      <a:noFill/>
                      <a:miter lim="400000"/>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bl>
          </a:graphicData>
        </a:graphic>
      </p:graphicFrame>
      <p:sp>
        <p:nvSpPr>
          <p:cNvPr id="65" name="TextBox 5">
            <a:extLst>
              <a:ext uri="{FF2B5EF4-FFF2-40B4-BE49-F238E27FC236}">
                <a16:creationId xmlns:a16="http://schemas.microsoft.com/office/drawing/2014/main" id="{1198E907-B225-ED4E-B49A-43CBE22ECCA9}"/>
              </a:ext>
            </a:extLst>
          </p:cNvPr>
          <p:cNvSpPr txBox="1"/>
          <p:nvPr userDrawn="1"/>
        </p:nvSpPr>
        <p:spPr>
          <a:xfrm rot="16200000">
            <a:off x="798084" y="2459951"/>
            <a:ext cx="1043104" cy="3077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defRPr sz="1400" b="1">
                <a:latin typeface="+mj-lt"/>
                <a:ea typeface="+mj-ea"/>
                <a:cs typeface="+mj-cs"/>
                <a:sym typeface="Helvetic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err="1">
                <a:ln>
                  <a:noFill/>
                </a:ln>
                <a:solidFill>
                  <a:srgbClr val="727272"/>
                </a:solidFill>
                <a:effectLst/>
                <a:uLnTx/>
                <a:uFillTx/>
                <a:latin typeface="Calibri Light" panose="020F0302020204030204"/>
                <a:ea typeface="+mj-ea"/>
                <a:cs typeface="+mj-cs"/>
                <a:sym typeface="Helvetica"/>
              </a:rPr>
              <a:t>Efgartigimod</a:t>
            </a:r>
            <a:r>
              <a:rPr kumimoji="0" sz="1400" b="0" i="0" u="none" strike="noStrike" kern="1200" cap="none" spc="0" normalizeH="0" baseline="0" noProof="0">
                <a:ln>
                  <a:noFill/>
                </a:ln>
                <a:solidFill>
                  <a:srgbClr val="727272"/>
                </a:solidFill>
                <a:effectLst/>
                <a:uLnTx/>
                <a:uFillTx/>
                <a:latin typeface="Calibri Light" panose="020F0302020204030204"/>
                <a:ea typeface="+mj-ea"/>
                <a:cs typeface="+mj-cs"/>
                <a:sym typeface="Helvetica"/>
              </a:rPr>
              <a:t> </a:t>
            </a:r>
          </a:p>
        </p:txBody>
      </p:sp>
      <p:sp>
        <p:nvSpPr>
          <p:cNvPr id="66" name="TextBox 6">
            <a:extLst>
              <a:ext uri="{FF2B5EF4-FFF2-40B4-BE49-F238E27FC236}">
                <a16:creationId xmlns:a16="http://schemas.microsoft.com/office/drawing/2014/main" id="{47264C8A-AAFD-5144-BE19-9B248FDAD7D4}"/>
              </a:ext>
            </a:extLst>
          </p:cNvPr>
          <p:cNvSpPr txBox="1"/>
          <p:nvPr userDrawn="1"/>
        </p:nvSpPr>
        <p:spPr>
          <a:xfrm rot="16200000">
            <a:off x="765030" y="4720293"/>
            <a:ext cx="1109212" cy="3077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9" rIns="45719">
            <a:spAutoFit/>
          </a:bodyPr>
          <a:lstStyle>
            <a:lvl1pPr algn="ctr">
              <a:defRPr sz="1400" b="1">
                <a:latin typeface="+mj-lt"/>
                <a:ea typeface="+mj-ea"/>
                <a:cs typeface="+mj-cs"/>
                <a:sym typeface="Helvetic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err="1">
                <a:ln>
                  <a:noFill/>
                </a:ln>
                <a:solidFill>
                  <a:srgbClr val="727272"/>
                </a:solidFill>
                <a:effectLst/>
                <a:uLnTx/>
                <a:uFillTx/>
                <a:latin typeface="Calibri Light" panose="020F0302020204030204"/>
                <a:ea typeface="+mj-ea"/>
                <a:cs typeface="+mj-cs"/>
                <a:sym typeface="Helvetica"/>
              </a:rPr>
              <a:t>Cusatuzumab</a:t>
            </a:r>
            <a:r>
              <a:rPr kumimoji="0" sz="1400" b="0" i="0" u="none" strike="noStrike" kern="1200" cap="none" spc="0" normalizeH="0" baseline="0" noProof="0">
                <a:ln>
                  <a:noFill/>
                </a:ln>
                <a:solidFill>
                  <a:srgbClr val="727272"/>
                </a:solidFill>
                <a:effectLst/>
                <a:uLnTx/>
                <a:uFillTx/>
                <a:latin typeface="Calibri Light" panose="020F0302020204030204"/>
                <a:ea typeface="+mj-ea"/>
                <a:cs typeface="+mj-cs"/>
                <a:sym typeface="Helvetica"/>
              </a:rPr>
              <a:t> </a:t>
            </a:r>
          </a:p>
        </p:txBody>
      </p:sp>
      <p:sp>
        <p:nvSpPr>
          <p:cNvPr id="67" name="Rectangle: Top Corners Rounded 8">
            <a:extLst>
              <a:ext uri="{FF2B5EF4-FFF2-40B4-BE49-F238E27FC236}">
                <a16:creationId xmlns:a16="http://schemas.microsoft.com/office/drawing/2014/main" id="{DA4BAC21-6983-504D-9762-9AAC95B020EB}"/>
              </a:ext>
            </a:extLst>
          </p:cNvPr>
          <p:cNvSpPr/>
          <p:nvPr userDrawn="1"/>
        </p:nvSpPr>
        <p:spPr>
          <a:xfrm rot="5400000">
            <a:off x="7861382" y="-160179"/>
            <a:ext cx="165601" cy="3973346"/>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67"/>
                  <a:pt x="21600" y="150"/>
                </a:cubicBezTo>
                <a:lnTo>
                  <a:pt x="21600" y="21600"/>
                </a:lnTo>
                <a:lnTo>
                  <a:pt x="0" y="21600"/>
                </a:lnTo>
                <a:lnTo>
                  <a:pt x="0" y="150"/>
                </a:lnTo>
                <a:cubicBezTo>
                  <a:pt x="0" y="67"/>
                  <a:pt x="1612" y="0"/>
                  <a:pt x="3600" y="0"/>
                </a:cubicBezTo>
                <a:close/>
              </a:path>
            </a:pathLst>
          </a:custGeom>
          <a:solidFill>
            <a:srgbClr val="727272"/>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8" name="Rectangle: Top Corners Rounded 9">
            <a:extLst>
              <a:ext uri="{FF2B5EF4-FFF2-40B4-BE49-F238E27FC236}">
                <a16:creationId xmlns:a16="http://schemas.microsoft.com/office/drawing/2014/main" id="{9B8F72FF-0089-C34F-9B82-2E053D30F055}"/>
              </a:ext>
            </a:extLst>
          </p:cNvPr>
          <p:cNvSpPr/>
          <p:nvPr userDrawn="1"/>
        </p:nvSpPr>
        <p:spPr>
          <a:xfrm rot="5400000">
            <a:off x="7861380" y="419800"/>
            <a:ext cx="165601" cy="3973344"/>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67"/>
                  <a:pt x="21600" y="150"/>
                </a:cubicBezTo>
                <a:lnTo>
                  <a:pt x="21600" y="21600"/>
                </a:lnTo>
                <a:lnTo>
                  <a:pt x="0" y="21600"/>
                </a:lnTo>
                <a:lnTo>
                  <a:pt x="0" y="150"/>
                </a:lnTo>
                <a:cubicBezTo>
                  <a:pt x="0" y="67"/>
                  <a:pt x="1612" y="0"/>
                  <a:pt x="3600" y="0"/>
                </a:cubicBezTo>
                <a:close/>
              </a:path>
            </a:pathLst>
          </a:custGeom>
          <a:solidFill>
            <a:srgbClr val="91C352"/>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727272"/>
              </a:solidFill>
              <a:effectLst/>
              <a:uLnTx/>
              <a:uFillTx/>
              <a:latin typeface="Calibri" panose="020F0502020204030204"/>
              <a:ea typeface="+mn-ea"/>
              <a:cs typeface="+mn-cs"/>
            </a:endParaRPr>
          </a:p>
        </p:txBody>
      </p:sp>
      <p:sp>
        <p:nvSpPr>
          <p:cNvPr id="69" name="Rectangle: Top Corners Rounded 10">
            <a:extLst>
              <a:ext uri="{FF2B5EF4-FFF2-40B4-BE49-F238E27FC236}">
                <a16:creationId xmlns:a16="http://schemas.microsoft.com/office/drawing/2014/main" id="{F85C45AD-462B-E04E-92EA-E9D2866A29B0}"/>
              </a:ext>
            </a:extLst>
          </p:cNvPr>
          <p:cNvSpPr/>
          <p:nvPr userDrawn="1"/>
        </p:nvSpPr>
        <p:spPr>
          <a:xfrm rot="5400000">
            <a:off x="7543658" y="1022533"/>
            <a:ext cx="165601" cy="3337898"/>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80"/>
                  <a:pt x="21600" y="179"/>
                </a:cubicBezTo>
                <a:lnTo>
                  <a:pt x="21600" y="21600"/>
                </a:lnTo>
                <a:lnTo>
                  <a:pt x="0" y="21600"/>
                </a:lnTo>
                <a:lnTo>
                  <a:pt x="0" y="179"/>
                </a:lnTo>
                <a:cubicBezTo>
                  <a:pt x="0" y="80"/>
                  <a:pt x="1612" y="0"/>
                  <a:pt x="3600" y="0"/>
                </a:cubicBezTo>
                <a:close/>
              </a:path>
            </a:pathLst>
          </a:custGeom>
          <a:solidFill>
            <a:srgbClr val="91C352"/>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727272"/>
              </a:solidFill>
              <a:effectLst/>
              <a:uLnTx/>
              <a:uFillTx/>
              <a:latin typeface="Calibri" panose="020F0502020204030204"/>
              <a:ea typeface="+mn-ea"/>
              <a:cs typeface="+mn-cs"/>
            </a:endParaRPr>
          </a:p>
        </p:txBody>
      </p:sp>
      <p:sp>
        <p:nvSpPr>
          <p:cNvPr id="70" name="Rectangle: Top Corners Rounded 11">
            <a:extLst>
              <a:ext uri="{FF2B5EF4-FFF2-40B4-BE49-F238E27FC236}">
                <a16:creationId xmlns:a16="http://schemas.microsoft.com/office/drawing/2014/main" id="{27590996-C3A0-3F44-B427-40E9D93F43CB}"/>
              </a:ext>
            </a:extLst>
          </p:cNvPr>
          <p:cNvSpPr/>
          <p:nvPr userDrawn="1"/>
        </p:nvSpPr>
        <p:spPr>
          <a:xfrm rot="5400000">
            <a:off x="7549051" y="1587985"/>
            <a:ext cx="165601" cy="3348686"/>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80"/>
                  <a:pt x="21600" y="178"/>
                </a:cubicBezTo>
                <a:lnTo>
                  <a:pt x="21600" y="21600"/>
                </a:lnTo>
                <a:lnTo>
                  <a:pt x="0" y="21600"/>
                </a:lnTo>
                <a:lnTo>
                  <a:pt x="0" y="178"/>
                </a:lnTo>
                <a:cubicBezTo>
                  <a:pt x="0" y="80"/>
                  <a:pt x="1612" y="0"/>
                  <a:pt x="3600" y="0"/>
                </a:cubicBezTo>
                <a:close/>
              </a:path>
            </a:pathLst>
          </a:custGeom>
          <a:solidFill>
            <a:srgbClr val="195985"/>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Rectangle: Top Corners Rounded 12">
            <a:extLst>
              <a:ext uri="{FF2B5EF4-FFF2-40B4-BE49-F238E27FC236}">
                <a16:creationId xmlns:a16="http://schemas.microsoft.com/office/drawing/2014/main" id="{8A0CDA9C-DDE6-5949-AFC0-1B95BD83AD2E}"/>
              </a:ext>
            </a:extLst>
          </p:cNvPr>
          <p:cNvSpPr/>
          <p:nvPr userDrawn="1"/>
        </p:nvSpPr>
        <p:spPr>
          <a:xfrm rot="5400000">
            <a:off x="7303954" y="2119411"/>
            <a:ext cx="165601" cy="285849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93"/>
                  <a:pt x="21600" y="209"/>
                </a:cubicBezTo>
                <a:lnTo>
                  <a:pt x="21600" y="21600"/>
                </a:lnTo>
                <a:lnTo>
                  <a:pt x="0" y="21600"/>
                </a:lnTo>
                <a:lnTo>
                  <a:pt x="0" y="209"/>
                </a:lnTo>
                <a:cubicBezTo>
                  <a:pt x="0" y="93"/>
                  <a:pt x="1612" y="0"/>
                  <a:pt x="3600" y="0"/>
                </a:cubicBezTo>
                <a:close/>
              </a:path>
            </a:pathLst>
          </a:custGeom>
          <a:solidFill>
            <a:srgbClr val="727272"/>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2" name="Rectangle: Top Corners Rounded 14">
            <a:extLst>
              <a:ext uri="{FF2B5EF4-FFF2-40B4-BE49-F238E27FC236}">
                <a16:creationId xmlns:a16="http://schemas.microsoft.com/office/drawing/2014/main" id="{28604640-4490-7447-ACBC-FC910D4D009F}"/>
              </a:ext>
            </a:extLst>
          </p:cNvPr>
          <p:cNvSpPr/>
          <p:nvPr userDrawn="1"/>
        </p:nvSpPr>
        <p:spPr>
          <a:xfrm rot="5400000">
            <a:off x="7001983" y="2701635"/>
            <a:ext cx="165601" cy="2254550"/>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18"/>
                  <a:pt x="21600" y="264"/>
                </a:cubicBezTo>
                <a:lnTo>
                  <a:pt x="21600" y="21600"/>
                </a:lnTo>
                <a:lnTo>
                  <a:pt x="0" y="21600"/>
                </a:lnTo>
                <a:lnTo>
                  <a:pt x="0" y="264"/>
                </a:lnTo>
                <a:cubicBezTo>
                  <a:pt x="0" y="118"/>
                  <a:pt x="1612" y="0"/>
                  <a:pt x="3600" y="0"/>
                </a:cubicBezTo>
                <a:close/>
              </a:path>
            </a:pathLst>
          </a:custGeom>
          <a:solidFill>
            <a:schemeClr val="bg1">
              <a:lumMod val="85000"/>
            </a:schemeClr>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3" name="Rectangle: Top Corners Rounded 15">
            <a:extLst>
              <a:ext uri="{FF2B5EF4-FFF2-40B4-BE49-F238E27FC236}">
                <a16:creationId xmlns:a16="http://schemas.microsoft.com/office/drawing/2014/main" id="{9D288E05-C506-284C-B7D4-F4E5BE77233F}"/>
              </a:ext>
            </a:extLst>
          </p:cNvPr>
          <p:cNvSpPr/>
          <p:nvPr userDrawn="1"/>
        </p:nvSpPr>
        <p:spPr>
          <a:xfrm rot="5400000">
            <a:off x="7332232" y="2947769"/>
            <a:ext cx="165601" cy="2915054"/>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92"/>
                  <a:pt x="21600" y="205"/>
                </a:cubicBezTo>
                <a:lnTo>
                  <a:pt x="21600" y="21600"/>
                </a:lnTo>
                <a:lnTo>
                  <a:pt x="0" y="21600"/>
                </a:lnTo>
                <a:lnTo>
                  <a:pt x="0" y="205"/>
                </a:lnTo>
                <a:cubicBezTo>
                  <a:pt x="0" y="92"/>
                  <a:pt x="1612" y="0"/>
                  <a:pt x="3600" y="0"/>
                </a:cubicBezTo>
                <a:close/>
              </a:path>
            </a:pathLst>
          </a:custGeom>
          <a:solidFill>
            <a:srgbClr val="91C352"/>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4" name="Rectangle: Top Corners Rounded 17">
            <a:extLst>
              <a:ext uri="{FF2B5EF4-FFF2-40B4-BE49-F238E27FC236}">
                <a16:creationId xmlns:a16="http://schemas.microsoft.com/office/drawing/2014/main" id="{91C50632-27A2-D147-9BEB-ACD3426EA984}"/>
              </a:ext>
            </a:extLst>
          </p:cNvPr>
          <p:cNvSpPr/>
          <p:nvPr userDrawn="1"/>
        </p:nvSpPr>
        <p:spPr>
          <a:xfrm rot="5400000">
            <a:off x="6753182" y="3958039"/>
            <a:ext cx="165601" cy="1756949"/>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52"/>
                  <a:pt x="21600" y="339"/>
                </a:cubicBezTo>
                <a:lnTo>
                  <a:pt x="21600" y="21600"/>
                </a:lnTo>
                <a:lnTo>
                  <a:pt x="0" y="21600"/>
                </a:lnTo>
                <a:lnTo>
                  <a:pt x="0" y="339"/>
                </a:lnTo>
                <a:cubicBezTo>
                  <a:pt x="0" y="152"/>
                  <a:pt x="1612" y="0"/>
                  <a:pt x="3600" y="0"/>
                </a:cubicBezTo>
                <a:close/>
              </a:path>
            </a:pathLst>
          </a:custGeom>
          <a:solidFill>
            <a:srgbClr val="91C352"/>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5" name="Rectangle: Top Corners Rounded 18">
            <a:extLst>
              <a:ext uri="{FF2B5EF4-FFF2-40B4-BE49-F238E27FC236}">
                <a16:creationId xmlns:a16="http://schemas.microsoft.com/office/drawing/2014/main" id="{509EBB80-4F15-6440-B97D-9573078183A6}"/>
              </a:ext>
            </a:extLst>
          </p:cNvPr>
          <p:cNvSpPr/>
          <p:nvPr userDrawn="1"/>
        </p:nvSpPr>
        <p:spPr>
          <a:xfrm rot="5400000">
            <a:off x="6753181" y="4356184"/>
            <a:ext cx="165601" cy="1756946"/>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52"/>
                  <a:pt x="21600" y="339"/>
                </a:cubicBezTo>
                <a:lnTo>
                  <a:pt x="21600" y="21600"/>
                </a:lnTo>
                <a:lnTo>
                  <a:pt x="0" y="21600"/>
                </a:lnTo>
                <a:lnTo>
                  <a:pt x="0" y="339"/>
                </a:lnTo>
                <a:cubicBezTo>
                  <a:pt x="0" y="152"/>
                  <a:pt x="1612" y="0"/>
                  <a:pt x="3600" y="0"/>
                </a:cubicBezTo>
                <a:close/>
              </a:path>
            </a:pathLst>
          </a:custGeom>
          <a:solidFill>
            <a:srgbClr val="91C352"/>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6" name="Rectangle: Top Corners Rounded 19">
            <a:extLst>
              <a:ext uri="{FF2B5EF4-FFF2-40B4-BE49-F238E27FC236}">
                <a16:creationId xmlns:a16="http://schemas.microsoft.com/office/drawing/2014/main" id="{6A3B2D6A-C27A-1445-B19B-E53C722B4BD2}"/>
              </a:ext>
            </a:extLst>
          </p:cNvPr>
          <p:cNvSpPr/>
          <p:nvPr userDrawn="1"/>
        </p:nvSpPr>
        <p:spPr>
          <a:xfrm rot="5400000">
            <a:off x="6418422" y="5058690"/>
            <a:ext cx="165601" cy="1087428"/>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245"/>
                  <a:pt x="21600" y="548"/>
                </a:cubicBezTo>
                <a:lnTo>
                  <a:pt x="21600" y="21600"/>
                </a:lnTo>
                <a:lnTo>
                  <a:pt x="0" y="21600"/>
                </a:lnTo>
                <a:lnTo>
                  <a:pt x="0" y="548"/>
                </a:lnTo>
                <a:cubicBezTo>
                  <a:pt x="0" y="245"/>
                  <a:pt x="1612" y="0"/>
                  <a:pt x="3600" y="0"/>
                </a:cubicBezTo>
                <a:close/>
              </a:path>
            </a:pathLst>
          </a:custGeom>
          <a:solidFill>
            <a:srgbClr val="727272"/>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7" name="Rectangle: Top Corners Rounded 20">
            <a:extLst>
              <a:ext uri="{FF2B5EF4-FFF2-40B4-BE49-F238E27FC236}">
                <a16:creationId xmlns:a16="http://schemas.microsoft.com/office/drawing/2014/main" id="{0E6BEA13-9C55-2C41-BB13-4F30E2AAE501}"/>
              </a:ext>
            </a:extLst>
          </p:cNvPr>
          <p:cNvSpPr/>
          <p:nvPr userDrawn="1"/>
        </p:nvSpPr>
        <p:spPr>
          <a:xfrm rot="5400000">
            <a:off x="6271487" y="5447335"/>
            <a:ext cx="165601" cy="79356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336"/>
                  <a:pt x="21600" y="751"/>
                </a:cubicBezTo>
                <a:lnTo>
                  <a:pt x="21600" y="21600"/>
                </a:lnTo>
                <a:lnTo>
                  <a:pt x="0" y="21600"/>
                </a:lnTo>
                <a:lnTo>
                  <a:pt x="0" y="751"/>
                </a:lnTo>
                <a:cubicBezTo>
                  <a:pt x="0" y="336"/>
                  <a:pt x="1612" y="0"/>
                  <a:pt x="3600" y="0"/>
                </a:cubicBezTo>
                <a:close/>
              </a:path>
            </a:pathLst>
          </a:custGeom>
          <a:solidFill>
            <a:schemeClr val="bg1">
              <a:lumMod val="85000"/>
            </a:schemeClr>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8" name="Rectangle: Top Corners Rounded 22">
            <a:extLst>
              <a:ext uri="{FF2B5EF4-FFF2-40B4-BE49-F238E27FC236}">
                <a16:creationId xmlns:a16="http://schemas.microsoft.com/office/drawing/2014/main" id="{15695AB7-BCFE-4F45-AAF9-89CF874B6A89}"/>
              </a:ext>
            </a:extLst>
          </p:cNvPr>
          <p:cNvSpPr/>
          <p:nvPr userDrawn="1"/>
        </p:nvSpPr>
        <p:spPr>
          <a:xfrm rot="5400000">
            <a:off x="6271487" y="5708132"/>
            <a:ext cx="165601" cy="793563"/>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336"/>
                  <a:pt x="21600" y="751"/>
                </a:cubicBezTo>
                <a:lnTo>
                  <a:pt x="21600" y="21600"/>
                </a:lnTo>
                <a:lnTo>
                  <a:pt x="0" y="21600"/>
                </a:lnTo>
                <a:lnTo>
                  <a:pt x="0" y="751"/>
                </a:lnTo>
                <a:cubicBezTo>
                  <a:pt x="0" y="336"/>
                  <a:pt x="1612" y="0"/>
                  <a:pt x="3600" y="0"/>
                </a:cubicBezTo>
                <a:close/>
              </a:path>
            </a:pathLst>
          </a:custGeom>
          <a:solidFill>
            <a:schemeClr val="bg1">
              <a:lumMod val="85000"/>
            </a:schemeClr>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9" name="Rectangle: Top Corners Rounded 28">
            <a:extLst>
              <a:ext uri="{FF2B5EF4-FFF2-40B4-BE49-F238E27FC236}">
                <a16:creationId xmlns:a16="http://schemas.microsoft.com/office/drawing/2014/main" id="{46F1A655-95C8-634B-AAFA-EAA472A2AF9E}"/>
              </a:ext>
            </a:extLst>
          </p:cNvPr>
          <p:cNvSpPr/>
          <p:nvPr userDrawn="1"/>
        </p:nvSpPr>
        <p:spPr>
          <a:xfrm rot="5400000">
            <a:off x="7543658" y="431819"/>
            <a:ext cx="165601" cy="3337898"/>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80"/>
                  <a:pt x="21600" y="179"/>
                </a:cubicBezTo>
                <a:lnTo>
                  <a:pt x="21600" y="21600"/>
                </a:lnTo>
                <a:lnTo>
                  <a:pt x="0" y="21600"/>
                </a:lnTo>
                <a:lnTo>
                  <a:pt x="0" y="179"/>
                </a:lnTo>
                <a:cubicBezTo>
                  <a:pt x="0" y="80"/>
                  <a:pt x="1612" y="0"/>
                  <a:pt x="3600" y="0"/>
                </a:cubicBezTo>
                <a:close/>
              </a:path>
            </a:pathLst>
          </a:custGeom>
          <a:solidFill>
            <a:srgbClr val="727272"/>
          </a:solidFill>
          <a:ln w="12700">
            <a:solidFill>
              <a:srgbClr val="44546A"/>
            </a:solidFill>
            <a:prstDash val="sysDot"/>
            <a:miter/>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0" name="Rectangle: Top Corners Rounded 29">
            <a:extLst>
              <a:ext uri="{FF2B5EF4-FFF2-40B4-BE49-F238E27FC236}">
                <a16:creationId xmlns:a16="http://schemas.microsoft.com/office/drawing/2014/main" id="{A3DE4B3A-4EE7-3442-9B81-0C375CC62092}"/>
              </a:ext>
            </a:extLst>
          </p:cNvPr>
          <p:cNvSpPr/>
          <p:nvPr userDrawn="1"/>
        </p:nvSpPr>
        <p:spPr>
          <a:xfrm rot="5400000">
            <a:off x="9713130" y="1602076"/>
            <a:ext cx="175276" cy="997385"/>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283"/>
                  <a:pt x="21600" y="633"/>
                </a:cubicBezTo>
                <a:lnTo>
                  <a:pt x="21600" y="21600"/>
                </a:lnTo>
                <a:lnTo>
                  <a:pt x="0" y="21600"/>
                </a:lnTo>
                <a:lnTo>
                  <a:pt x="0" y="633"/>
                </a:lnTo>
                <a:cubicBezTo>
                  <a:pt x="0" y="283"/>
                  <a:pt x="1612" y="0"/>
                  <a:pt x="3600" y="0"/>
                </a:cubicBezTo>
                <a:close/>
              </a:path>
            </a:pathLst>
          </a:custGeom>
          <a:solidFill>
            <a:schemeClr val="bg1">
              <a:lumMod val="85000"/>
            </a:schemeClr>
          </a:solidFill>
          <a:ln w="12700">
            <a:solidFill>
              <a:srgbClr val="44546A"/>
            </a:solidFill>
            <a:prstDash val="sysDot"/>
            <a:miter/>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1" name="Diamond 80">
            <a:extLst>
              <a:ext uri="{FF2B5EF4-FFF2-40B4-BE49-F238E27FC236}">
                <a16:creationId xmlns:a16="http://schemas.microsoft.com/office/drawing/2014/main" id="{2671120A-DEAB-E34E-8FA8-EE5C7EB678A0}"/>
              </a:ext>
            </a:extLst>
          </p:cNvPr>
          <p:cNvSpPr/>
          <p:nvPr userDrawn="1"/>
        </p:nvSpPr>
        <p:spPr>
          <a:xfrm>
            <a:off x="8940302" y="3460667"/>
            <a:ext cx="178217" cy="177924"/>
          </a:xfrm>
          <a:prstGeom prst="diamond">
            <a:avLst/>
          </a:prstGeom>
          <a:solidFill>
            <a:srgbClr val="727272"/>
          </a:solidFill>
          <a:ln w="12700">
            <a:solidFill>
              <a:srgbClr val="727272"/>
            </a:solidFill>
            <a:miter/>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99A3F29B-5312-A948-A1A7-FA993F53BD03}"/>
              </a:ext>
            </a:extLst>
          </p:cNvPr>
          <p:cNvSpPr txBox="1"/>
          <p:nvPr userDrawn="1"/>
        </p:nvSpPr>
        <p:spPr>
          <a:xfrm>
            <a:off x="7841479" y="3417853"/>
            <a:ext cx="1154161" cy="25654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defTabSz="914165">
              <a:defRPr sz="1100">
                <a:solidFill>
                  <a:srgbClr val="FFFFFF"/>
                </a:solidFill>
              </a:defRPr>
            </a:lvl1p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a:ln>
                  <a:noFill/>
                </a:ln>
                <a:solidFill>
                  <a:srgbClr val="FFFFFF"/>
                </a:solidFill>
                <a:effectLst/>
                <a:uLnTx/>
                <a:uFillTx/>
                <a:latin typeface="Calibri" panose="020F0502020204030204"/>
                <a:ea typeface="+mn-ea"/>
                <a:cs typeface="+mn-cs"/>
              </a:rPr>
              <a:t>Initiated 4Q19</a:t>
            </a:r>
          </a:p>
        </p:txBody>
      </p:sp>
      <p:sp>
        <p:nvSpPr>
          <p:cNvPr id="83" name="Rectangle: Top Corners Rounded 49">
            <a:extLst>
              <a:ext uri="{FF2B5EF4-FFF2-40B4-BE49-F238E27FC236}">
                <a16:creationId xmlns:a16="http://schemas.microsoft.com/office/drawing/2014/main" id="{58DDED93-7832-7245-B44B-2C35DD1BC4DD}"/>
              </a:ext>
            </a:extLst>
          </p:cNvPr>
          <p:cNvSpPr/>
          <p:nvPr userDrawn="1"/>
        </p:nvSpPr>
        <p:spPr>
          <a:xfrm rot="5400000">
            <a:off x="7543658" y="1306958"/>
            <a:ext cx="165601" cy="3337898"/>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80"/>
                  <a:pt x="21600" y="179"/>
                </a:cubicBezTo>
                <a:lnTo>
                  <a:pt x="21600" y="21600"/>
                </a:lnTo>
                <a:lnTo>
                  <a:pt x="0" y="21600"/>
                </a:lnTo>
                <a:lnTo>
                  <a:pt x="0" y="179"/>
                </a:lnTo>
                <a:cubicBezTo>
                  <a:pt x="0" y="80"/>
                  <a:pt x="1612" y="0"/>
                  <a:pt x="3600" y="0"/>
                </a:cubicBezTo>
                <a:close/>
              </a:path>
            </a:pathLst>
          </a:custGeom>
          <a:solidFill>
            <a:srgbClr val="91C352"/>
          </a:solidFill>
          <a:ln w="12700">
            <a:miter lim="400000"/>
          </a:ln>
        </p:spPr>
        <p:txBody>
          <a:bodyPr lIns="45719" rIns="45719" anchor="ct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727272"/>
              </a:solidFill>
              <a:effectLst/>
              <a:uLnTx/>
              <a:uFillTx/>
              <a:latin typeface="Calibri" panose="020F0502020204030204"/>
              <a:ea typeface="+mn-ea"/>
              <a:cs typeface="+mn-cs"/>
            </a:endParaRPr>
          </a:p>
        </p:txBody>
      </p:sp>
      <p:pic>
        <p:nvPicPr>
          <p:cNvPr id="84" name="Picture 83" descr="Picture 30">
            <a:extLst>
              <a:ext uri="{FF2B5EF4-FFF2-40B4-BE49-F238E27FC236}">
                <a16:creationId xmlns:a16="http://schemas.microsoft.com/office/drawing/2014/main" id="{8CE0E8BE-6E29-A249-8E03-1AB5BC07414B}"/>
              </a:ext>
            </a:extLst>
          </p:cNvPr>
          <p:cNvPicPr>
            <a:picLocks noChangeAspect="1"/>
          </p:cNvPicPr>
          <p:nvPr userDrawn="1"/>
        </p:nvPicPr>
        <p:blipFill>
          <a:blip r:embed="rId2"/>
          <a:stretch>
            <a:fillRect/>
          </a:stretch>
        </p:blipFill>
        <p:spPr>
          <a:xfrm>
            <a:off x="5255331" y="2312628"/>
            <a:ext cx="505601" cy="175275"/>
          </a:xfrm>
          <a:prstGeom prst="rect">
            <a:avLst/>
          </a:prstGeom>
          <a:ln w="12700">
            <a:miter lim="400000"/>
          </a:ln>
        </p:spPr>
      </p:pic>
      <p:pic>
        <p:nvPicPr>
          <p:cNvPr id="85" name="Picture 84" descr="Picture 31">
            <a:extLst>
              <a:ext uri="{FF2B5EF4-FFF2-40B4-BE49-F238E27FC236}">
                <a16:creationId xmlns:a16="http://schemas.microsoft.com/office/drawing/2014/main" id="{BD4397DC-FBC2-FA45-B34F-5F5F6C5FF9AB}"/>
              </a:ext>
            </a:extLst>
          </p:cNvPr>
          <p:cNvPicPr>
            <a:picLocks noChangeAspect="1"/>
          </p:cNvPicPr>
          <p:nvPr userDrawn="1"/>
        </p:nvPicPr>
        <p:blipFill>
          <a:blip r:embed="rId3"/>
          <a:stretch>
            <a:fillRect/>
          </a:stretch>
        </p:blipFill>
        <p:spPr>
          <a:xfrm>
            <a:off x="5247006" y="3402083"/>
            <a:ext cx="545249" cy="280721"/>
          </a:xfrm>
          <a:prstGeom prst="rect">
            <a:avLst/>
          </a:prstGeom>
          <a:ln w="12700">
            <a:miter lim="400000"/>
          </a:ln>
        </p:spPr>
      </p:pic>
      <p:pic>
        <p:nvPicPr>
          <p:cNvPr id="86" name="Picture 85" descr="Picture 32">
            <a:extLst>
              <a:ext uri="{FF2B5EF4-FFF2-40B4-BE49-F238E27FC236}">
                <a16:creationId xmlns:a16="http://schemas.microsoft.com/office/drawing/2014/main" id="{D2772F61-6360-8C40-8B4E-49F2ACDBC3BE}"/>
              </a:ext>
            </a:extLst>
          </p:cNvPr>
          <p:cNvPicPr>
            <a:picLocks noChangeAspect="1"/>
          </p:cNvPicPr>
          <p:nvPr userDrawn="1"/>
        </p:nvPicPr>
        <p:blipFill>
          <a:blip r:embed="rId4"/>
          <a:stretch>
            <a:fillRect/>
          </a:stretch>
        </p:blipFill>
        <p:spPr>
          <a:xfrm>
            <a:off x="5276301" y="1710618"/>
            <a:ext cx="463659" cy="237370"/>
          </a:xfrm>
          <a:prstGeom prst="rect">
            <a:avLst/>
          </a:prstGeom>
          <a:ln w="12700">
            <a:miter lim="400000"/>
          </a:ln>
        </p:spPr>
      </p:pic>
      <p:pic>
        <p:nvPicPr>
          <p:cNvPr id="87" name="Picture 86" descr="Picture 33">
            <a:extLst>
              <a:ext uri="{FF2B5EF4-FFF2-40B4-BE49-F238E27FC236}">
                <a16:creationId xmlns:a16="http://schemas.microsoft.com/office/drawing/2014/main" id="{CB737A47-64B0-324D-A225-BB369143DAB7}"/>
              </a:ext>
            </a:extLst>
          </p:cNvPr>
          <p:cNvPicPr>
            <a:picLocks noChangeAspect="1"/>
          </p:cNvPicPr>
          <p:nvPr userDrawn="1"/>
        </p:nvPicPr>
        <p:blipFill>
          <a:blip r:embed="rId5"/>
          <a:stretch>
            <a:fillRect/>
          </a:stretch>
        </p:blipFill>
        <p:spPr>
          <a:xfrm>
            <a:off x="5197754" y="2579033"/>
            <a:ext cx="620754" cy="224779"/>
          </a:xfrm>
          <a:prstGeom prst="rect">
            <a:avLst/>
          </a:prstGeom>
          <a:ln w="12700">
            <a:miter lim="400000"/>
          </a:ln>
        </p:spPr>
      </p:pic>
      <p:pic>
        <p:nvPicPr>
          <p:cNvPr id="88" name="Picture 87" descr="Picture 34">
            <a:extLst>
              <a:ext uri="{FF2B5EF4-FFF2-40B4-BE49-F238E27FC236}">
                <a16:creationId xmlns:a16="http://schemas.microsoft.com/office/drawing/2014/main" id="{3F4AD906-9406-7E4A-9576-40DF29220EF4}"/>
              </a:ext>
            </a:extLst>
          </p:cNvPr>
          <p:cNvPicPr>
            <a:picLocks noChangeAspect="1"/>
          </p:cNvPicPr>
          <p:nvPr userDrawn="1"/>
        </p:nvPicPr>
        <p:blipFill>
          <a:blip r:embed="rId6"/>
          <a:stretch>
            <a:fillRect/>
          </a:stretch>
        </p:blipFill>
        <p:spPr>
          <a:xfrm>
            <a:off x="5230252" y="2875283"/>
            <a:ext cx="569453" cy="203268"/>
          </a:xfrm>
          <a:prstGeom prst="rect">
            <a:avLst/>
          </a:prstGeom>
          <a:ln w="12700">
            <a:miter lim="400000"/>
          </a:ln>
        </p:spPr>
      </p:pic>
      <p:sp>
        <p:nvSpPr>
          <p:cNvPr id="89" name="TextBox 48">
            <a:extLst>
              <a:ext uri="{FF2B5EF4-FFF2-40B4-BE49-F238E27FC236}">
                <a16:creationId xmlns:a16="http://schemas.microsoft.com/office/drawing/2014/main" id="{E8A3AF56-7D59-FD4F-808A-408A210DA7D7}"/>
              </a:ext>
            </a:extLst>
          </p:cNvPr>
          <p:cNvSpPr txBox="1"/>
          <p:nvPr userDrawn="1"/>
        </p:nvSpPr>
        <p:spPr>
          <a:xfrm>
            <a:off x="7841479" y="2270838"/>
            <a:ext cx="1154161" cy="26161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lvl1pPr defTabSz="914165">
              <a:defRPr sz="1100">
                <a:solidFill>
                  <a:srgbClr val="FFFFFF"/>
                </a:solidFill>
              </a:defRPr>
            </a:lvl1p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sz="1100" b="0" i="0" u="none" strike="noStrike" kern="1200" cap="none" spc="0" normalizeH="0" baseline="0" noProof="0">
                <a:ln>
                  <a:noFill/>
                </a:ln>
                <a:solidFill>
                  <a:prstClr val="white"/>
                </a:solidFill>
                <a:effectLst/>
                <a:uLnTx/>
                <a:uFillTx/>
                <a:latin typeface="Calibri" panose="020F0502020204030204"/>
                <a:ea typeface="+mn-ea"/>
                <a:cs typeface="+mn-cs"/>
              </a:rPr>
              <a:t>Initiated 4Q19</a:t>
            </a:r>
          </a:p>
        </p:txBody>
      </p:sp>
      <p:pic>
        <p:nvPicPr>
          <p:cNvPr id="90" name="Picture 2" descr="Picture 2">
            <a:extLst>
              <a:ext uri="{FF2B5EF4-FFF2-40B4-BE49-F238E27FC236}">
                <a16:creationId xmlns:a16="http://schemas.microsoft.com/office/drawing/2014/main" id="{EB57766F-BA80-964A-90BF-4BD6D6A2AAF9}"/>
              </a:ext>
            </a:extLst>
          </p:cNvPr>
          <p:cNvPicPr>
            <a:picLocks noChangeAspect="1"/>
          </p:cNvPicPr>
          <p:nvPr userDrawn="1"/>
        </p:nvPicPr>
        <p:blipFill>
          <a:blip r:embed="rId7"/>
          <a:srcRect t="19636" b="27535"/>
          <a:stretch>
            <a:fillRect/>
          </a:stretch>
        </p:blipFill>
        <p:spPr>
          <a:xfrm>
            <a:off x="10573172" y="4456948"/>
            <a:ext cx="827093" cy="419442"/>
          </a:xfrm>
          <a:prstGeom prst="rect">
            <a:avLst/>
          </a:prstGeom>
          <a:ln w="12700">
            <a:miter lim="400000"/>
          </a:ln>
        </p:spPr>
      </p:pic>
      <p:pic>
        <p:nvPicPr>
          <p:cNvPr id="91" name="Picture 58" descr="Picture 58">
            <a:extLst>
              <a:ext uri="{FF2B5EF4-FFF2-40B4-BE49-F238E27FC236}">
                <a16:creationId xmlns:a16="http://schemas.microsoft.com/office/drawing/2014/main" id="{5EE479FA-05CB-F74C-99B2-8C633A8BB8A8}"/>
              </a:ext>
            </a:extLst>
          </p:cNvPr>
          <p:cNvPicPr>
            <a:picLocks noChangeAspect="1"/>
          </p:cNvPicPr>
          <p:nvPr userDrawn="1"/>
        </p:nvPicPr>
        <p:blipFill>
          <a:blip r:embed="rId8"/>
          <a:stretch>
            <a:fillRect/>
          </a:stretch>
        </p:blipFill>
        <p:spPr>
          <a:xfrm>
            <a:off x="4432913" y="3436294"/>
            <a:ext cx="617119" cy="238100"/>
          </a:xfrm>
          <a:prstGeom prst="rect">
            <a:avLst/>
          </a:prstGeom>
          <a:ln w="12700">
            <a:miter lim="400000"/>
          </a:ln>
        </p:spPr>
      </p:pic>
      <p:pic>
        <p:nvPicPr>
          <p:cNvPr id="92" name="Picture 67" descr="Picture 67">
            <a:extLst>
              <a:ext uri="{FF2B5EF4-FFF2-40B4-BE49-F238E27FC236}">
                <a16:creationId xmlns:a16="http://schemas.microsoft.com/office/drawing/2014/main" id="{E2E8268D-0744-9948-B5D4-360F7C31A299}"/>
              </a:ext>
            </a:extLst>
          </p:cNvPr>
          <p:cNvPicPr>
            <a:picLocks noChangeAspect="1"/>
          </p:cNvPicPr>
          <p:nvPr userDrawn="1"/>
        </p:nvPicPr>
        <p:blipFill>
          <a:blip r:embed="rId8"/>
          <a:stretch>
            <a:fillRect/>
          </a:stretch>
        </p:blipFill>
        <p:spPr>
          <a:xfrm>
            <a:off x="4434807" y="2013130"/>
            <a:ext cx="615225" cy="237369"/>
          </a:xfrm>
          <a:prstGeom prst="rect">
            <a:avLst/>
          </a:prstGeom>
          <a:ln w="12700">
            <a:miter lim="400000"/>
          </a:ln>
        </p:spPr>
      </p:pic>
      <p:pic>
        <p:nvPicPr>
          <p:cNvPr id="93" name="Picture 72" descr="Picture 72">
            <a:extLst>
              <a:ext uri="{FF2B5EF4-FFF2-40B4-BE49-F238E27FC236}">
                <a16:creationId xmlns:a16="http://schemas.microsoft.com/office/drawing/2014/main" id="{26E84D56-4A68-A64E-A0A5-CFADD45F91A8}"/>
              </a:ext>
            </a:extLst>
          </p:cNvPr>
          <p:cNvPicPr>
            <a:picLocks noChangeAspect="1"/>
          </p:cNvPicPr>
          <p:nvPr userDrawn="1"/>
        </p:nvPicPr>
        <p:blipFill>
          <a:blip r:embed="rId8"/>
          <a:stretch>
            <a:fillRect/>
          </a:stretch>
        </p:blipFill>
        <p:spPr>
          <a:xfrm>
            <a:off x="5103859" y="5513672"/>
            <a:ext cx="741494" cy="286087"/>
          </a:xfrm>
          <a:prstGeom prst="rect">
            <a:avLst/>
          </a:prstGeom>
          <a:ln w="12700">
            <a:miter lim="400000"/>
          </a:ln>
        </p:spPr>
      </p:pic>
      <p:sp>
        <p:nvSpPr>
          <p:cNvPr id="94" name="Rectangle 93">
            <a:extLst>
              <a:ext uri="{FF2B5EF4-FFF2-40B4-BE49-F238E27FC236}">
                <a16:creationId xmlns:a16="http://schemas.microsoft.com/office/drawing/2014/main" id="{AC67A372-E984-DB45-8306-476F21FB8C3D}"/>
              </a:ext>
            </a:extLst>
          </p:cNvPr>
          <p:cNvSpPr/>
          <p:nvPr userDrawn="1"/>
        </p:nvSpPr>
        <p:spPr>
          <a:xfrm>
            <a:off x="5949406" y="1510643"/>
            <a:ext cx="1095531" cy="56889"/>
          </a:xfrm>
          <a:prstGeom prst="rect">
            <a:avLst/>
          </a:prstGeom>
          <a:solidFill>
            <a:srgbClr val="727272"/>
          </a:solidFill>
          <a:ln>
            <a:noFill/>
          </a:ln>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404634E5-CE3A-BE4F-A164-EDD1E0125970}"/>
              </a:ext>
            </a:extLst>
          </p:cNvPr>
          <p:cNvSpPr/>
          <p:nvPr userDrawn="1"/>
        </p:nvSpPr>
        <p:spPr>
          <a:xfrm>
            <a:off x="7044936" y="1510474"/>
            <a:ext cx="3450161" cy="56889"/>
          </a:xfrm>
          <a:prstGeom prst="rect">
            <a:avLst/>
          </a:prstGeom>
          <a:solidFill>
            <a:srgbClr val="91C352"/>
          </a:solidFill>
          <a:ln>
            <a:noFill/>
          </a:ln>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56E562CA-0798-BE46-AAE8-15013265BF09}"/>
              </a:ext>
            </a:extLst>
          </p:cNvPr>
          <p:cNvGrpSpPr/>
          <p:nvPr userDrawn="1"/>
        </p:nvGrpSpPr>
        <p:grpSpPr>
          <a:xfrm>
            <a:off x="9053550" y="5587172"/>
            <a:ext cx="2275904" cy="696901"/>
            <a:chOff x="10382936" y="5883692"/>
            <a:chExt cx="2275904" cy="696901"/>
          </a:xfrm>
        </p:grpSpPr>
        <p:grpSp>
          <p:nvGrpSpPr>
            <p:cNvPr id="97" name="Oval 54">
              <a:extLst>
                <a:ext uri="{FF2B5EF4-FFF2-40B4-BE49-F238E27FC236}">
                  <a16:creationId xmlns:a16="http://schemas.microsoft.com/office/drawing/2014/main" id="{14FABAEB-C9D2-CF40-96E5-55E1AE4413D2}"/>
                </a:ext>
              </a:extLst>
            </p:cNvPr>
            <p:cNvGrpSpPr/>
            <p:nvPr/>
          </p:nvGrpSpPr>
          <p:grpSpPr>
            <a:xfrm>
              <a:off x="10382936" y="5883692"/>
              <a:ext cx="687557" cy="687560"/>
              <a:chOff x="0" y="0"/>
              <a:chExt cx="360000" cy="360000"/>
            </a:xfrm>
            <a:solidFill>
              <a:srgbClr val="195985"/>
            </a:solidFill>
          </p:grpSpPr>
          <p:sp>
            <p:nvSpPr>
              <p:cNvPr id="104" name="Circle">
                <a:extLst>
                  <a:ext uri="{FF2B5EF4-FFF2-40B4-BE49-F238E27FC236}">
                    <a16:creationId xmlns:a16="http://schemas.microsoft.com/office/drawing/2014/main" id="{C1EA09BC-45DC-6841-812A-9ECB698B6D9D}"/>
                  </a:ext>
                </a:extLst>
              </p:cNvPr>
              <p:cNvSpPr/>
              <p:nvPr/>
            </p:nvSpPr>
            <p:spPr>
              <a:xfrm>
                <a:off x="0" y="0"/>
                <a:ext cx="360000" cy="360000"/>
              </a:xfrm>
              <a:prstGeom prst="ellipse">
                <a:avLst/>
              </a:prstGeom>
              <a:solidFill>
                <a:srgbClr val="727272"/>
              </a:solidFill>
              <a:ln w="12700" cap="flat">
                <a:noFill/>
                <a:miter lim="400000"/>
              </a:ln>
              <a:effectLst/>
            </p:spPr>
            <p:txBody>
              <a:bodyPr wrap="square" lIns="45719" tIns="45719" rIns="45719" bIns="45719" numCol="1" anchor="ctr">
                <a:noAutofit/>
              </a:bodyP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5" name="Neuro-muscular">
                <a:extLst>
                  <a:ext uri="{FF2B5EF4-FFF2-40B4-BE49-F238E27FC236}">
                    <a16:creationId xmlns:a16="http://schemas.microsoft.com/office/drawing/2014/main" id="{6A664B65-633E-D844-A9AB-0DD14263DCE8}"/>
                  </a:ext>
                </a:extLst>
              </p:cNvPr>
              <p:cNvSpPr txBox="1"/>
              <p:nvPr/>
            </p:nvSpPr>
            <p:spPr>
              <a:xfrm>
                <a:off x="52720" y="37707"/>
                <a:ext cx="254560" cy="284586"/>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defTabSz="914165">
                  <a:defRPr sz="600" b="1">
                    <a:solidFill>
                      <a:srgbClr val="FFFFFF"/>
                    </a:solidFill>
                    <a:latin typeface="+mj-lt"/>
                    <a:ea typeface="+mj-ea"/>
                    <a:cs typeface="+mj-cs"/>
                    <a:sym typeface="Helvetica"/>
                  </a:defRPr>
                </a:lvl1p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FFFFFF"/>
                    </a:solidFill>
                    <a:effectLst/>
                    <a:uLnTx/>
                    <a:uFillTx/>
                    <a:latin typeface="Calibri" panose="020F0502020204030204"/>
                    <a:ea typeface="+mj-ea"/>
                    <a:cs typeface="+mj-cs"/>
                    <a:sym typeface="Helvetica"/>
                  </a:rPr>
                  <a:t>Neuro-muscular</a:t>
                </a:r>
              </a:p>
            </p:txBody>
          </p:sp>
        </p:grpSp>
        <p:grpSp>
          <p:nvGrpSpPr>
            <p:cNvPr id="98" name="Oval 55">
              <a:extLst>
                <a:ext uri="{FF2B5EF4-FFF2-40B4-BE49-F238E27FC236}">
                  <a16:creationId xmlns:a16="http://schemas.microsoft.com/office/drawing/2014/main" id="{16EA7AB0-847A-B543-B8A5-0845E26A2223}"/>
                </a:ext>
              </a:extLst>
            </p:cNvPr>
            <p:cNvGrpSpPr/>
            <p:nvPr/>
          </p:nvGrpSpPr>
          <p:grpSpPr>
            <a:xfrm>
              <a:off x="11183035" y="5893035"/>
              <a:ext cx="687558" cy="687558"/>
              <a:chOff x="0" y="0"/>
              <a:chExt cx="360000" cy="360000"/>
            </a:xfrm>
            <a:solidFill>
              <a:srgbClr val="CBDDEE"/>
            </a:solidFill>
          </p:grpSpPr>
          <p:sp>
            <p:nvSpPr>
              <p:cNvPr id="102" name="Circle">
                <a:extLst>
                  <a:ext uri="{FF2B5EF4-FFF2-40B4-BE49-F238E27FC236}">
                    <a16:creationId xmlns:a16="http://schemas.microsoft.com/office/drawing/2014/main" id="{E9A3AF4A-AAC4-3F46-BF4F-EAAE07AFC1BA}"/>
                  </a:ext>
                </a:extLst>
              </p:cNvPr>
              <p:cNvSpPr/>
              <p:nvPr/>
            </p:nvSpPr>
            <p:spPr>
              <a:xfrm>
                <a:off x="0" y="0"/>
                <a:ext cx="360000" cy="360000"/>
              </a:xfrm>
              <a:prstGeom prst="ellipse">
                <a:avLst/>
              </a:prstGeom>
              <a:solidFill>
                <a:srgbClr val="91C352"/>
              </a:solidFill>
              <a:ln w="12700" cap="flat">
                <a:noFill/>
                <a:miter lim="400000"/>
              </a:ln>
              <a:effectLst/>
            </p:spPr>
            <p:txBody>
              <a:bodyPr wrap="square" lIns="45719" tIns="45719" rIns="45719" bIns="45719" numCol="1" anchor="ctr">
                <a:noAutofit/>
              </a:bodyP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3" name="Hem-Onc">
                <a:extLst>
                  <a:ext uri="{FF2B5EF4-FFF2-40B4-BE49-F238E27FC236}">
                    <a16:creationId xmlns:a16="http://schemas.microsoft.com/office/drawing/2014/main" id="{D5B18D71-3D90-E14D-B9D9-56C9E352913E}"/>
                  </a:ext>
                </a:extLst>
              </p:cNvPr>
              <p:cNvSpPr txBox="1"/>
              <p:nvPr/>
            </p:nvSpPr>
            <p:spPr>
              <a:xfrm>
                <a:off x="52720" y="143741"/>
                <a:ext cx="254560" cy="72517"/>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defTabSz="914165">
                  <a:defRPr sz="600" b="1">
                    <a:solidFill>
                      <a:srgbClr val="FFFFFF"/>
                    </a:solidFill>
                    <a:latin typeface="+mj-lt"/>
                    <a:ea typeface="+mj-ea"/>
                    <a:cs typeface="+mj-cs"/>
                    <a:sym typeface="Helvetica"/>
                  </a:defRPr>
                </a:lvl1p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white"/>
                    </a:solidFill>
                    <a:effectLst/>
                    <a:uLnTx/>
                    <a:uFillTx/>
                    <a:latin typeface="Calibri" panose="020F0502020204030204"/>
                    <a:ea typeface="+mj-ea"/>
                    <a:cs typeface="+mj-cs"/>
                    <a:sym typeface="Helvetica"/>
                  </a:rPr>
                  <a:t>Hem-</a:t>
                </a:r>
                <a:r>
                  <a:rPr kumimoji="0" sz="900" b="0" i="0" u="none" strike="noStrike" kern="1200" cap="none" spc="0" normalizeH="0" baseline="0" noProof="0" err="1">
                    <a:ln>
                      <a:noFill/>
                    </a:ln>
                    <a:solidFill>
                      <a:prstClr val="white"/>
                    </a:solidFill>
                    <a:effectLst/>
                    <a:uLnTx/>
                    <a:uFillTx/>
                    <a:latin typeface="Calibri" panose="020F0502020204030204"/>
                    <a:ea typeface="+mj-ea"/>
                    <a:cs typeface="+mj-cs"/>
                    <a:sym typeface="Helvetica"/>
                  </a:rPr>
                  <a:t>Onc</a:t>
                </a:r>
                <a:endParaRPr kumimoji="0" sz="900" b="0" i="0" u="none" strike="noStrike" kern="1200" cap="none" spc="0" normalizeH="0" baseline="0" noProof="0">
                  <a:ln>
                    <a:noFill/>
                  </a:ln>
                  <a:solidFill>
                    <a:prstClr val="white"/>
                  </a:solidFill>
                  <a:effectLst/>
                  <a:uLnTx/>
                  <a:uFillTx/>
                  <a:latin typeface="Calibri" panose="020F0502020204030204"/>
                  <a:ea typeface="+mj-ea"/>
                  <a:cs typeface="+mj-cs"/>
                  <a:sym typeface="Helvetica"/>
                </a:endParaRPr>
              </a:p>
            </p:txBody>
          </p:sp>
        </p:grpSp>
        <p:grpSp>
          <p:nvGrpSpPr>
            <p:cNvPr id="99" name="Oval 56">
              <a:extLst>
                <a:ext uri="{FF2B5EF4-FFF2-40B4-BE49-F238E27FC236}">
                  <a16:creationId xmlns:a16="http://schemas.microsoft.com/office/drawing/2014/main" id="{F8908244-A17E-3048-B190-4C3C825DB9B3}"/>
                </a:ext>
              </a:extLst>
            </p:cNvPr>
            <p:cNvGrpSpPr/>
            <p:nvPr/>
          </p:nvGrpSpPr>
          <p:grpSpPr>
            <a:xfrm>
              <a:off x="11971282" y="5893034"/>
              <a:ext cx="687558" cy="687558"/>
              <a:chOff x="0" y="0"/>
              <a:chExt cx="360000" cy="360000"/>
            </a:xfrm>
            <a:solidFill>
              <a:srgbClr val="727272"/>
            </a:solidFill>
          </p:grpSpPr>
          <p:sp>
            <p:nvSpPr>
              <p:cNvPr id="100" name="Circle">
                <a:extLst>
                  <a:ext uri="{FF2B5EF4-FFF2-40B4-BE49-F238E27FC236}">
                    <a16:creationId xmlns:a16="http://schemas.microsoft.com/office/drawing/2014/main" id="{B4423345-719C-BB42-8DA8-B3B1B2794094}"/>
                  </a:ext>
                </a:extLst>
              </p:cNvPr>
              <p:cNvSpPr/>
              <p:nvPr/>
            </p:nvSpPr>
            <p:spPr>
              <a:xfrm>
                <a:off x="0" y="0"/>
                <a:ext cx="360000" cy="360000"/>
              </a:xfrm>
              <a:prstGeom prst="ellipse">
                <a:avLst/>
              </a:prstGeom>
              <a:solidFill>
                <a:srgbClr val="195985"/>
              </a:solidFill>
              <a:ln w="12700" cap="flat">
                <a:noFill/>
                <a:miter lim="400000"/>
              </a:ln>
              <a:effectLst/>
            </p:spPr>
            <p:txBody>
              <a:bodyPr wrap="square" lIns="45719" tIns="45719" rIns="45719" bIns="45719" numCol="1" anchor="ctr">
                <a:noAutofit/>
              </a:bodyPr>
              <a:lstStyle/>
              <a:p>
                <a:pPr marL="0" marR="0" lvl="0" indent="0" algn="ctr" defTabSz="914165" rtl="0" eaLnBrk="1" fontAlgn="auto" latinLnBrk="0" hangingPunct="1">
                  <a:lnSpc>
                    <a:spcPct val="100000"/>
                  </a:lnSpc>
                  <a:spcBef>
                    <a:spcPts val="0"/>
                  </a:spcBef>
                  <a:spcAft>
                    <a:spcPts val="0"/>
                  </a:spcAft>
                  <a:buClrTx/>
                  <a:buSzTx/>
                  <a:buFontTx/>
                  <a:buNone/>
                  <a:tabLst/>
                  <a:defRPr>
                    <a:solidFill>
                      <a:srgbClr val="FFFFFF"/>
                    </a:solidFill>
                  </a:defRPr>
                </a:pPr>
                <a:endParaRPr kumimoji="0"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1" name="Skin">
                <a:extLst>
                  <a:ext uri="{FF2B5EF4-FFF2-40B4-BE49-F238E27FC236}">
                    <a16:creationId xmlns:a16="http://schemas.microsoft.com/office/drawing/2014/main" id="{3566BCF3-AA8E-C747-AE2A-4D6F4B8C04D2}"/>
                  </a:ext>
                </a:extLst>
              </p:cNvPr>
              <p:cNvSpPr txBox="1"/>
              <p:nvPr/>
            </p:nvSpPr>
            <p:spPr>
              <a:xfrm>
                <a:off x="52720" y="132569"/>
                <a:ext cx="254560" cy="94862"/>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numCol="1" anchor="ctr">
                <a:spAutoFit/>
              </a:bodyPr>
              <a:lstStyle>
                <a:lvl1pPr algn="ctr" defTabSz="914165">
                  <a:defRPr sz="600" b="1">
                    <a:solidFill>
                      <a:srgbClr val="FFFFFF"/>
                    </a:solidFill>
                    <a:latin typeface="+mj-lt"/>
                    <a:ea typeface="+mj-ea"/>
                    <a:cs typeface="+mj-cs"/>
                    <a:sym typeface="Helvetica"/>
                  </a:defRPr>
                </a:lvl1p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FFFFFF"/>
                    </a:solidFill>
                    <a:effectLst/>
                    <a:uLnTx/>
                    <a:uFillTx/>
                    <a:latin typeface="Calibri" panose="020F0502020204030204"/>
                    <a:ea typeface="+mj-ea"/>
                    <a:cs typeface="+mj-cs"/>
                    <a:sym typeface="Helvetica"/>
                  </a:rPr>
                  <a:t>Skin</a:t>
                </a:r>
              </a:p>
            </p:txBody>
          </p:sp>
        </p:grpSp>
      </p:grpSp>
      <p:sp>
        <p:nvSpPr>
          <p:cNvPr id="106" name="Tijdelijke aanduiding voor tekst 3">
            <a:extLst>
              <a:ext uri="{FF2B5EF4-FFF2-40B4-BE49-F238E27FC236}">
                <a16:creationId xmlns:a16="http://schemas.microsoft.com/office/drawing/2014/main" id="{912D4C2E-1157-FF42-BD02-B7926E746707}"/>
              </a:ext>
            </a:extLst>
          </p:cNvPr>
          <p:cNvSpPr txBox="1">
            <a:spLocks/>
          </p:cNvSpPr>
          <p:nvPr userDrawn="1"/>
        </p:nvSpPr>
        <p:spPr>
          <a:xfrm>
            <a:off x="176981" y="6447531"/>
            <a:ext cx="11247626" cy="173252"/>
          </a:xfrm>
          <a:prstGeom prst="rect">
            <a:avLst/>
          </a:prstGeom>
        </p:spPr>
        <p:txBody>
          <a:bodyPr vert="horz" lIns="274320" tIns="45720" rIns="91440" bIns="45720" numCol="1"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prstClr val="black">
                    <a:tint val="75000"/>
                  </a:prstClr>
                </a:solidFill>
                <a:effectLst/>
                <a:uLnTx/>
                <a:uFillTx/>
                <a:latin typeface="Calibri" panose="020F0502020204030204"/>
                <a:ea typeface="+mn-ea"/>
                <a:cs typeface="+mn-cs"/>
              </a:rPr>
              <a:t>MG: </a:t>
            </a:r>
            <a:r>
              <a:rPr kumimoji="0" lang="en-GB"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Myasthenia Gravis  </a:t>
            </a:r>
            <a:r>
              <a:rPr kumimoji="0" lang="en-GB" sz="1000" b="1" i="0" u="none" strike="noStrike" kern="1200" cap="none" spc="0" normalizeH="0" baseline="0" noProof="0">
                <a:ln>
                  <a:noFill/>
                </a:ln>
                <a:solidFill>
                  <a:prstClr val="black">
                    <a:tint val="75000"/>
                  </a:prstClr>
                </a:solidFill>
                <a:effectLst/>
                <a:uLnTx/>
                <a:uFillTx/>
                <a:latin typeface="Calibri" panose="020F0502020204030204"/>
                <a:ea typeface="+mn-ea"/>
                <a:cs typeface="+mn-cs"/>
              </a:rPr>
              <a:t>ITP: </a:t>
            </a:r>
            <a:r>
              <a:rPr kumimoji="0" lang="en-GB"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Immune Thrombocytopenia   </a:t>
            </a:r>
            <a:r>
              <a:rPr kumimoji="0" lang="en-GB" sz="1000" b="1" i="0" u="none" strike="noStrike" kern="1200" cap="none" spc="0" normalizeH="0" baseline="0" noProof="0">
                <a:ln>
                  <a:noFill/>
                </a:ln>
                <a:solidFill>
                  <a:prstClr val="black">
                    <a:tint val="75000"/>
                  </a:prstClr>
                </a:solidFill>
                <a:effectLst/>
                <a:uLnTx/>
                <a:uFillTx/>
                <a:latin typeface="Calibri" panose="020F0502020204030204"/>
                <a:ea typeface="+mn-ea"/>
                <a:cs typeface="+mn-cs"/>
              </a:rPr>
              <a:t>PV: </a:t>
            </a:r>
            <a:r>
              <a:rPr kumimoji="0" lang="en-GB"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Pemphigus Vulgaris   </a:t>
            </a:r>
            <a:r>
              <a:rPr kumimoji="0" lang="en-GB" sz="1000" b="1" i="0" u="none" strike="noStrike" kern="1200" cap="none" spc="0" normalizeH="0" baseline="0" noProof="0">
                <a:ln>
                  <a:noFill/>
                </a:ln>
                <a:solidFill>
                  <a:prstClr val="black">
                    <a:tint val="75000"/>
                  </a:prstClr>
                </a:solidFill>
                <a:effectLst/>
                <a:uLnTx/>
                <a:uFillTx/>
                <a:latin typeface="Calibri" panose="020F0502020204030204"/>
                <a:ea typeface="+mn-ea"/>
                <a:cs typeface="+mn-cs"/>
              </a:rPr>
              <a:t>CIDP: </a:t>
            </a:r>
            <a:r>
              <a:rPr kumimoji="0" lang="en-GB"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Chronic Inflammatory Demyelinating Polyneuropathy  </a:t>
            </a:r>
            <a:r>
              <a:rPr kumimoji="0" lang="en-GB" sz="1000" b="1" i="0" u="none" strike="noStrike" kern="1200" cap="none" spc="0" normalizeH="0" baseline="0" noProof="0">
                <a:ln>
                  <a:noFill/>
                </a:ln>
                <a:solidFill>
                  <a:prstClr val="black">
                    <a:tint val="75000"/>
                  </a:prstClr>
                </a:solidFill>
                <a:effectLst/>
                <a:uLnTx/>
                <a:uFillTx/>
                <a:latin typeface="Calibri" panose="020F0502020204030204"/>
                <a:ea typeface="+mn-ea"/>
                <a:cs typeface="+mn-cs"/>
              </a:rPr>
              <a:t>AML</a:t>
            </a:r>
            <a:r>
              <a:rPr kumimoji="0" lang="en-GB"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Acute Myeloid </a:t>
            </a:r>
            <a:r>
              <a:rPr kumimoji="0" lang="en-GB" sz="1000" b="0" i="0" u="none" strike="noStrike" kern="1200" cap="none" spc="0" normalizeH="0" baseline="0" noProof="0" err="1">
                <a:ln>
                  <a:noFill/>
                </a:ln>
                <a:solidFill>
                  <a:prstClr val="black">
                    <a:tint val="75000"/>
                  </a:prstClr>
                </a:solidFill>
                <a:effectLst/>
                <a:uLnTx/>
                <a:uFillTx/>
                <a:latin typeface="Calibri" panose="020F0502020204030204"/>
                <a:ea typeface="+mn-ea"/>
                <a:cs typeface="+mn-cs"/>
              </a:rPr>
              <a:t>Leukemia</a:t>
            </a:r>
            <a:r>
              <a:rPr kumimoji="0" lang="en-GB"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kumimoji="0" lang="en-GB" sz="1000" b="1" i="0" u="none" strike="noStrike" kern="1200" cap="none" spc="0" normalizeH="0" baseline="0" noProof="0">
                <a:ln>
                  <a:noFill/>
                </a:ln>
                <a:solidFill>
                  <a:prstClr val="black">
                    <a:tint val="75000"/>
                  </a:prstClr>
                </a:solidFill>
                <a:effectLst/>
                <a:uLnTx/>
                <a:uFillTx/>
                <a:latin typeface="Calibri" panose="020F0502020204030204"/>
                <a:ea typeface="+mn-ea"/>
                <a:cs typeface="+mn-cs"/>
              </a:rPr>
              <a:t>MDS: </a:t>
            </a:r>
            <a:r>
              <a:rPr kumimoji="0" lang="en-GB" sz="10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Myelodysplastic Syndromes</a:t>
            </a:r>
          </a:p>
        </p:txBody>
      </p:sp>
      <p:sp>
        <p:nvSpPr>
          <p:cNvPr id="52" name="Slide Number Placeholder 5">
            <a:extLst>
              <a:ext uri="{FF2B5EF4-FFF2-40B4-BE49-F238E27FC236}">
                <a16:creationId xmlns:a16="http://schemas.microsoft.com/office/drawing/2014/main" id="{0C26228C-2840-E64C-A48F-5B3013366469}"/>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1417380112"/>
      </p:ext>
    </p:extLst>
  </p:cSld>
  <p:clrMapOvr>
    <a:masterClrMapping/>
  </p:clrMapOvr>
  <p:transition spd="med">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16007"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3" name="Slide Number Placeholder 5">
            <a:extLst>
              <a:ext uri="{FF2B5EF4-FFF2-40B4-BE49-F238E27FC236}">
                <a16:creationId xmlns:a16="http://schemas.microsoft.com/office/drawing/2014/main" id="{A56EF9BE-9E4E-D34C-AAB8-154D733DFFFA}"/>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5491820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rategy to Grow">
    <p:spTree>
      <p:nvGrpSpPr>
        <p:cNvPr id="1" name=""/>
        <p:cNvGrpSpPr/>
        <p:nvPr/>
      </p:nvGrpSpPr>
      <p:grpSpPr>
        <a:xfrm>
          <a:off x="0" y="0"/>
          <a:ext cx="0" cy="0"/>
          <a:chOff x="0" y="0"/>
          <a:chExt cx="0" cy="0"/>
        </a:xfrm>
      </p:grpSpPr>
      <p:sp>
        <p:nvSpPr>
          <p:cNvPr id="57" name="Rectangle: Rounded Corners 30">
            <a:extLst>
              <a:ext uri="{FF2B5EF4-FFF2-40B4-BE49-F238E27FC236}">
                <a16:creationId xmlns:a16="http://schemas.microsoft.com/office/drawing/2014/main" id="{49B7E668-DB0D-FB4E-BC9F-762CE120FF0A}"/>
              </a:ext>
            </a:extLst>
          </p:cNvPr>
          <p:cNvSpPr/>
          <p:nvPr userDrawn="1"/>
        </p:nvSpPr>
        <p:spPr>
          <a:xfrm>
            <a:off x="1748787" y="5967296"/>
            <a:ext cx="8504426" cy="350253"/>
          </a:xfrm>
          <a:prstGeom prst="roundRect">
            <a:avLst>
              <a:gd name="adj" fmla="val 50000"/>
            </a:avLst>
          </a:prstGeom>
          <a:solidFill>
            <a:schemeClr val="bg1"/>
          </a:solidFill>
          <a:ln>
            <a:solidFill>
              <a:srgbClr val="1859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black">
                  <a:lumMod val="75000"/>
                  <a:lumOff val="25000"/>
                </a:prstClr>
              </a:solidFill>
              <a:effectLst/>
              <a:uLnTx/>
              <a:uFillTx/>
              <a:latin typeface="Calibri"/>
              <a:ea typeface="+mn-ea"/>
              <a:cs typeface="+mn-cs"/>
            </a:endParaRPr>
          </a:p>
        </p:txBody>
      </p:sp>
      <p:sp>
        <p:nvSpPr>
          <p:cNvPr id="58" name="Rectangle: Rounded Corners 30">
            <a:extLst>
              <a:ext uri="{FF2B5EF4-FFF2-40B4-BE49-F238E27FC236}">
                <a16:creationId xmlns:a16="http://schemas.microsoft.com/office/drawing/2014/main" id="{976C4C15-523F-0A4B-9BA4-EB4456A6379D}"/>
              </a:ext>
            </a:extLst>
          </p:cNvPr>
          <p:cNvSpPr/>
          <p:nvPr userDrawn="1"/>
        </p:nvSpPr>
        <p:spPr>
          <a:xfrm>
            <a:off x="7256795" y="1692561"/>
            <a:ext cx="4058446" cy="336293"/>
          </a:xfrm>
          <a:prstGeom prst="roundRect">
            <a:avLst>
              <a:gd name="adj" fmla="val 50000"/>
            </a:avLst>
          </a:prstGeom>
          <a:solidFill>
            <a:srgbClr val="185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a:ea typeface="+mn-ea"/>
                <a:cs typeface="+mn-cs"/>
              </a:rPr>
              <a:t>Academic Institutions &amp; B</a:t>
            </a:r>
            <a:r>
              <a:rPr kumimoji="0" lang="en-US" sz="1800" b="1" i="0" u="none" strike="noStrike" kern="1200" cap="none" spc="0" normalizeH="0" baseline="0" noProof="0" err="1">
                <a:ln>
                  <a:noFill/>
                </a:ln>
                <a:solidFill>
                  <a:prstClr val="white"/>
                </a:solidFill>
                <a:effectLst/>
                <a:uLnTx/>
                <a:uFillTx/>
                <a:latin typeface="Calibri"/>
                <a:ea typeface="+mn-ea"/>
                <a:cs typeface="+mn-cs"/>
              </a:rPr>
              <a:t>iotechs</a:t>
            </a:r>
            <a:endParaRPr kumimoji="0" lang="en-US" sz="1800" b="1" i="0" u="none" strike="noStrike" kern="1200" cap="none" spc="0" normalizeH="0" baseline="0" noProof="0">
              <a:ln>
                <a:noFill/>
              </a:ln>
              <a:solidFill>
                <a:prstClr val="white"/>
              </a:solidFill>
              <a:effectLst/>
              <a:uLnTx/>
              <a:uFillTx/>
              <a:latin typeface="Calibri"/>
              <a:ea typeface="+mn-ea"/>
              <a:cs typeface="+mn-cs"/>
            </a:endParaRPr>
          </a:p>
        </p:txBody>
      </p:sp>
      <p:sp>
        <p:nvSpPr>
          <p:cNvPr id="59" name="Rectangle: Rounded Corners 30">
            <a:extLst>
              <a:ext uri="{FF2B5EF4-FFF2-40B4-BE49-F238E27FC236}">
                <a16:creationId xmlns:a16="http://schemas.microsoft.com/office/drawing/2014/main" id="{4497F9DA-8D1C-404C-9F9F-8569026D9551}"/>
              </a:ext>
            </a:extLst>
          </p:cNvPr>
          <p:cNvSpPr/>
          <p:nvPr userDrawn="1"/>
        </p:nvSpPr>
        <p:spPr>
          <a:xfrm>
            <a:off x="876760" y="1689190"/>
            <a:ext cx="4058446" cy="336293"/>
          </a:xfrm>
          <a:prstGeom prst="roundRect">
            <a:avLst>
              <a:gd name="adj" fmla="val 50000"/>
            </a:avLst>
          </a:prstGeom>
          <a:solidFill>
            <a:srgbClr val="91C4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schemeClr val="bg1"/>
                </a:solidFill>
                <a:effectLst/>
                <a:uLnTx/>
                <a:uFillTx/>
                <a:latin typeface="Calibri"/>
                <a:ea typeface="+mn-ea"/>
                <a:cs typeface="+mn-cs"/>
              </a:rPr>
              <a:t>argenx</a:t>
            </a:r>
            <a:endParaRPr kumimoji="0" lang="en-US" sz="2000" b="1" i="0" u="none" strike="noStrike" kern="1200" cap="none" spc="0" normalizeH="0" baseline="0" noProof="0">
              <a:ln>
                <a:noFill/>
              </a:ln>
              <a:solidFill>
                <a:schemeClr val="bg1"/>
              </a:solidFill>
              <a:effectLst/>
              <a:uLnTx/>
              <a:uFillTx/>
              <a:latin typeface="Calibri"/>
              <a:ea typeface="+mn-ea"/>
              <a:cs typeface="+mn-cs"/>
            </a:endParaRPr>
          </a:p>
        </p:txBody>
      </p:sp>
      <p:sp>
        <p:nvSpPr>
          <p:cNvPr id="60" name="Rounded Rectangle 79">
            <a:extLst>
              <a:ext uri="{FF2B5EF4-FFF2-40B4-BE49-F238E27FC236}">
                <a16:creationId xmlns:a16="http://schemas.microsoft.com/office/drawing/2014/main" id="{EA47FCB4-EB2C-B247-9EF1-754FB09F3915}"/>
              </a:ext>
            </a:extLst>
          </p:cNvPr>
          <p:cNvSpPr/>
          <p:nvPr userDrawn="1"/>
        </p:nvSpPr>
        <p:spPr>
          <a:xfrm>
            <a:off x="1748787" y="1098709"/>
            <a:ext cx="8554175" cy="442156"/>
          </a:xfrm>
          <a:prstGeom prst="roundRect">
            <a:avLst>
              <a:gd name="adj" fmla="val 50000"/>
            </a:avLst>
          </a:prstGeom>
          <a:solidFill>
            <a:srgbClr val="727272"/>
          </a:solidFill>
          <a:effectLst/>
        </p:spPr>
        <p:txBody>
          <a:bodyPr wrap="square" rtlCol="0" anchor="ctr">
            <a:noAutofit/>
          </a:bodyPr>
          <a:lstStyle/>
          <a:p>
            <a:pPr marL="0" marR="0" lvl="0" indent="0" algn="ctr" defTabSz="685624"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a:ln>
                  <a:noFill/>
                </a:ln>
                <a:solidFill>
                  <a:prstClr val="white"/>
                </a:solidFill>
                <a:effectLst/>
                <a:uLnTx/>
                <a:uFillTx/>
                <a:latin typeface="Calibri"/>
                <a:ea typeface="+mn-ea"/>
                <a:cs typeface="+mn-cs"/>
              </a:rPr>
              <a:t>Accessing First-in-Class Targets by Collaborating with Leading Research Biologists</a:t>
            </a:r>
          </a:p>
        </p:txBody>
      </p:sp>
      <p:sp>
        <p:nvSpPr>
          <p:cNvPr id="61" name="Isosceles Triangle 30">
            <a:extLst>
              <a:ext uri="{FF2B5EF4-FFF2-40B4-BE49-F238E27FC236}">
                <a16:creationId xmlns:a16="http://schemas.microsoft.com/office/drawing/2014/main" id="{20966853-368E-3145-9EAF-8ECC96B73A39}"/>
              </a:ext>
            </a:extLst>
          </p:cNvPr>
          <p:cNvSpPr/>
          <p:nvPr userDrawn="1"/>
        </p:nvSpPr>
        <p:spPr>
          <a:xfrm flipV="1">
            <a:off x="5353128" y="3267411"/>
            <a:ext cx="1262271" cy="246002"/>
          </a:xfrm>
          <a:prstGeom prst="triangle">
            <a:avLst>
              <a:gd name="adj" fmla="val 50363"/>
            </a:avLst>
          </a:prstGeom>
          <a:solidFill>
            <a:srgbClr val="E1DFE0"/>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165" rtl="0" eaLnBrk="1" fontAlgn="auto" latinLnBrk="0" hangingPunct="1">
              <a:lnSpc>
                <a:spcPct val="100000"/>
              </a:lnSpc>
              <a:spcBef>
                <a:spcPts val="0"/>
              </a:spcBef>
              <a:spcAft>
                <a:spcPts val="0"/>
              </a:spcAft>
              <a:buClrTx/>
              <a:buSzTx/>
              <a:buFontTx/>
              <a:buNone/>
              <a:tabLst/>
              <a:defRPr/>
            </a:pPr>
            <a:endParaRPr kumimoji="0" lang="en-GB" sz="1200" b="1" i="0" u="none" strike="noStrike" kern="1200" cap="none" spc="0" normalizeH="0" baseline="0" noProof="0">
              <a:ln>
                <a:noFill/>
              </a:ln>
              <a:solidFill>
                <a:prstClr val="white"/>
              </a:solidFill>
              <a:effectLst/>
              <a:uLnTx/>
              <a:uFillTx/>
              <a:latin typeface="Calibri"/>
              <a:ea typeface="+mn-ea"/>
              <a:cs typeface="+mn-cs"/>
            </a:endParaRPr>
          </a:p>
        </p:txBody>
      </p:sp>
      <p:sp>
        <p:nvSpPr>
          <p:cNvPr id="62" name="TextBox 61">
            <a:extLst>
              <a:ext uri="{FF2B5EF4-FFF2-40B4-BE49-F238E27FC236}">
                <a16:creationId xmlns:a16="http://schemas.microsoft.com/office/drawing/2014/main" id="{E423AF9C-9CDC-1E40-A49E-FAF76FC01DCA}"/>
              </a:ext>
            </a:extLst>
          </p:cNvPr>
          <p:cNvSpPr txBox="1"/>
          <p:nvPr userDrawn="1"/>
        </p:nvSpPr>
        <p:spPr>
          <a:xfrm>
            <a:off x="7081732" y="2099663"/>
            <a:ext cx="4660583" cy="954107"/>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nl-BE" sz="2000" b="1" i="0" u="none" strike="noStrike" kern="1200" cap="none" spc="0" normalizeH="0" baseline="0" noProof="0">
                <a:ln>
                  <a:noFill/>
                </a:ln>
                <a:solidFill>
                  <a:srgbClr val="727272"/>
                </a:solidFill>
                <a:effectLst/>
                <a:uLnTx/>
                <a:uFillTx/>
                <a:latin typeface="Calibri"/>
                <a:ea typeface="+mn-ea"/>
                <a:cs typeface="+mn-cs"/>
              </a:rPr>
              <a:t>Disease Biology Expertise</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srgbClr val="727272"/>
                </a:solidFill>
                <a:effectLst/>
                <a:uLnTx/>
                <a:uFillTx/>
                <a:latin typeface="Calibri"/>
                <a:ea typeface="+mn-ea"/>
                <a:cs typeface="+mn-cs"/>
              </a:rPr>
              <a:t>Texas A&amp;M, Bern, Utrecht, Louvain, Penn, Columbia, Torino, </a:t>
            </a:r>
            <a:r>
              <a:rPr kumimoji="0" lang="en-US" sz="1800" b="0" i="0" u="none" strike="noStrike" kern="1200" cap="none" spc="0" normalizeH="0" baseline="0" noProof="0">
                <a:ln>
                  <a:noFill/>
                </a:ln>
                <a:solidFill>
                  <a:srgbClr val="727272"/>
                </a:solidFill>
                <a:effectLst/>
                <a:uLnTx/>
                <a:uFillTx/>
                <a:latin typeface="Calibri"/>
                <a:ea typeface="+mn-ea"/>
                <a:cs typeface="+mn-cs"/>
              </a:rPr>
              <a:t>de Duve, VIB</a:t>
            </a:r>
            <a:endParaRPr kumimoji="0" lang="nl-BE" sz="1800" b="0" i="0" u="none" strike="noStrike" kern="1200" cap="none" spc="0" normalizeH="0" baseline="0" noProof="0">
              <a:ln>
                <a:noFill/>
              </a:ln>
              <a:solidFill>
                <a:srgbClr val="727272"/>
              </a:solidFill>
              <a:effectLst/>
              <a:uLnTx/>
              <a:uFillTx/>
              <a:latin typeface="Calibri"/>
              <a:ea typeface="+mn-ea"/>
              <a:cs typeface="+mn-cs"/>
            </a:endParaRPr>
          </a:p>
        </p:txBody>
      </p:sp>
      <p:sp>
        <p:nvSpPr>
          <p:cNvPr id="63" name="TextBox 62">
            <a:extLst>
              <a:ext uri="{FF2B5EF4-FFF2-40B4-BE49-F238E27FC236}">
                <a16:creationId xmlns:a16="http://schemas.microsoft.com/office/drawing/2014/main" id="{C54EBEB2-EA8A-2740-8AC1-0714BE6BD7AC}"/>
              </a:ext>
            </a:extLst>
          </p:cNvPr>
          <p:cNvSpPr txBox="1"/>
          <p:nvPr userDrawn="1"/>
        </p:nvSpPr>
        <p:spPr>
          <a:xfrm>
            <a:off x="1107977" y="2099663"/>
            <a:ext cx="3906940" cy="954107"/>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nl-BE" sz="2000" b="1" i="0" u="none" strike="noStrike" kern="1200" cap="none" spc="0" normalizeH="0" baseline="0" noProof="0">
                <a:ln>
                  <a:noFill/>
                </a:ln>
                <a:solidFill>
                  <a:srgbClr val="727272"/>
                </a:solidFill>
                <a:effectLst/>
                <a:uLnTx/>
                <a:uFillTx/>
                <a:latin typeface="Calibri"/>
                <a:ea typeface="+mn-ea"/>
                <a:cs typeface="+mn-cs"/>
              </a:rPr>
              <a:t>Antibody Expertise</a:t>
            </a:r>
          </a:p>
          <a:p>
            <a:pPr marL="0" marR="0" lvl="0" indent="0" algn="ctr" defTabSz="91416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srgbClr val="727272"/>
                </a:solidFill>
                <a:effectLst/>
                <a:uLnTx/>
                <a:uFillTx/>
                <a:latin typeface="Calibri"/>
                <a:ea typeface="+mn-ea"/>
                <a:cs typeface="+mn-cs"/>
              </a:rPr>
              <a:t>SIMPLE Antibody</a:t>
            </a:r>
            <a:r>
              <a:rPr kumimoji="0" lang="nl-BE" sz="1800" b="0" i="0" u="none" strike="noStrike" kern="1200" cap="none" spc="0" normalizeH="0" baseline="0" noProof="0">
                <a:ln>
                  <a:noFill/>
                </a:ln>
                <a:solidFill>
                  <a:srgbClr val="727272"/>
                </a:solidFill>
                <a:effectLst/>
                <a:uLnTx/>
                <a:uFillTx/>
                <a:latin typeface="Calibri"/>
                <a:ea typeface="+mn-ea"/>
                <a:cs typeface="+mn-cs"/>
                <a:sym typeface="Symbol" panose="05050102010706020507" pitchFamily="18" charset="2"/>
              </a:rPr>
              <a:t>™, </a:t>
            </a:r>
            <a:r>
              <a:rPr kumimoji="0" lang="nl-BE" sz="1800" b="0" i="0" u="none" strike="noStrike" kern="1200" cap="none" spc="0" normalizeH="0" baseline="0" noProof="0" err="1">
                <a:ln>
                  <a:noFill/>
                </a:ln>
                <a:solidFill>
                  <a:srgbClr val="727272"/>
                </a:solidFill>
                <a:effectLst/>
                <a:uLnTx/>
                <a:uFillTx/>
                <a:latin typeface="Calibri"/>
                <a:ea typeface="+mn-ea"/>
                <a:cs typeface="+mn-cs"/>
                <a:sym typeface="Symbol" panose="05050102010706020507" pitchFamily="18" charset="2"/>
              </a:rPr>
              <a:t>NHance</a:t>
            </a:r>
            <a:r>
              <a:rPr kumimoji="0" lang="nl-BE" sz="1800" b="0" i="0" u="none" strike="noStrike" kern="1200" cap="none" spc="0" normalizeH="0" baseline="0" noProof="0">
                <a:ln>
                  <a:noFill/>
                </a:ln>
                <a:solidFill>
                  <a:srgbClr val="727272"/>
                </a:solidFill>
                <a:effectLst/>
                <a:uLnTx/>
                <a:uFillTx/>
                <a:latin typeface="Calibri"/>
                <a:ea typeface="+mn-ea"/>
                <a:cs typeface="+mn-cs"/>
                <a:sym typeface="Symbol" panose="05050102010706020507" pitchFamily="18" charset="2"/>
              </a:rPr>
              <a:t>®, ABDEG™, POTELLIGENT®</a:t>
            </a:r>
            <a:endParaRPr kumimoji="0" lang="nl-BE" sz="1800" b="0" i="0" u="none" strike="noStrike" kern="1200" cap="none" spc="0" normalizeH="0" baseline="0" noProof="0">
              <a:ln>
                <a:noFill/>
              </a:ln>
              <a:solidFill>
                <a:srgbClr val="727272"/>
              </a:solidFill>
              <a:effectLst/>
              <a:uLnTx/>
              <a:uFillTx/>
              <a:latin typeface="Calibri"/>
              <a:ea typeface="+mn-ea"/>
              <a:cs typeface="+mn-cs"/>
            </a:endParaRPr>
          </a:p>
        </p:txBody>
      </p:sp>
      <p:cxnSp>
        <p:nvCxnSpPr>
          <p:cNvPr id="64" name="Straight Connector 63">
            <a:extLst>
              <a:ext uri="{FF2B5EF4-FFF2-40B4-BE49-F238E27FC236}">
                <a16:creationId xmlns:a16="http://schemas.microsoft.com/office/drawing/2014/main" id="{F9AB76ED-E901-0045-9ADF-D05BD0CE9DBE}"/>
              </a:ext>
            </a:extLst>
          </p:cNvPr>
          <p:cNvCxnSpPr>
            <a:cxnSpLocks/>
          </p:cNvCxnSpPr>
          <p:nvPr userDrawn="1"/>
        </p:nvCxnSpPr>
        <p:spPr>
          <a:xfrm flipV="1">
            <a:off x="1125248" y="3267411"/>
            <a:ext cx="9799768" cy="26482"/>
          </a:xfrm>
          <a:prstGeom prst="line">
            <a:avLst/>
          </a:prstGeom>
          <a:ln w="38100">
            <a:solidFill>
              <a:srgbClr val="E1DFE0"/>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99BA43-A657-3644-AE7C-5E233CF4D7B0}"/>
              </a:ext>
            </a:extLst>
          </p:cNvPr>
          <p:cNvSpPr txBox="1"/>
          <p:nvPr userDrawn="1"/>
        </p:nvSpPr>
        <p:spPr>
          <a:xfrm>
            <a:off x="1374277" y="3555326"/>
            <a:ext cx="9301709" cy="400110"/>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nl-BE" sz="2000" b="1" i="0" u="none" strike="noStrike" kern="1200" cap="none" spc="0" normalizeH="0" baseline="0" noProof="0">
                <a:ln>
                  <a:noFill/>
                </a:ln>
                <a:solidFill>
                  <a:prstClr val="black">
                    <a:lumMod val="75000"/>
                    <a:lumOff val="25000"/>
                  </a:prstClr>
                </a:solidFill>
                <a:effectLst/>
                <a:uLnTx/>
                <a:uFillTx/>
                <a:latin typeface="Calibri"/>
                <a:ea typeface="+mn-ea"/>
                <a:cs typeface="+mn-cs"/>
              </a:rPr>
              <a:t>Co-creating immunology solutions: building beyond each individual contribution</a:t>
            </a:r>
          </a:p>
        </p:txBody>
      </p:sp>
      <p:sp>
        <p:nvSpPr>
          <p:cNvPr id="66" name="Rectangle 65">
            <a:extLst>
              <a:ext uri="{FF2B5EF4-FFF2-40B4-BE49-F238E27FC236}">
                <a16:creationId xmlns:a16="http://schemas.microsoft.com/office/drawing/2014/main" id="{E6501B5F-1732-D740-81FD-6A3581366719}"/>
              </a:ext>
            </a:extLst>
          </p:cNvPr>
          <p:cNvSpPr/>
          <p:nvPr userDrawn="1"/>
        </p:nvSpPr>
        <p:spPr>
          <a:xfrm>
            <a:off x="8860784" y="5188683"/>
            <a:ext cx="1514303" cy="646331"/>
          </a:xfrm>
          <a:prstGeom prst="rect">
            <a:avLst/>
          </a:prstGeom>
        </p:spPr>
        <p:txBody>
          <a:bodyPr wrap="square">
            <a:spAutoFit/>
          </a:bodyPr>
          <a:lstStyle/>
          <a:p>
            <a:pPr marL="0" marR="0" lvl="0" indent="0" algn="l" defTabSz="91416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white"/>
                </a:solidFill>
                <a:effectLst/>
                <a:uLnTx/>
                <a:uFillTx/>
                <a:latin typeface="Calibri"/>
                <a:ea typeface="+mn-ea"/>
                <a:cs typeface="+mn-cs"/>
              </a:rPr>
              <a:t>ARGX-116</a:t>
            </a:r>
          </a:p>
          <a:p>
            <a:pPr marL="0" marR="0" lvl="0" indent="0" algn="l" defTabSz="914165"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a:ln>
                  <a:noFill/>
                </a:ln>
                <a:solidFill>
                  <a:prstClr val="white"/>
                </a:solidFill>
                <a:effectLst/>
                <a:uLnTx/>
                <a:uFillTx/>
                <a:latin typeface="Calibri"/>
                <a:ea typeface="+mn-ea"/>
                <a:cs typeface="+mn-cs"/>
              </a:rPr>
              <a:t>ARGX-114</a:t>
            </a:r>
          </a:p>
        </p:txBody>
      </p:sp>
      <p:pic>
        <p:nvPicPr>
          <p:cNvPr id="67" name="Picture 66">
            <a:extLst>
              <a:ext uri="{FF2B5EF4-FFF2-40B4-BE49-F238E27FC236}">
                <a16:creationId xmlns:a16="http://schemas.microsoft.com/office/drawing/2014/main" id="{744D94F3-2D46-6448-A235-3379A32607A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9909670" y="5278080"/>
            <a:ext cx="687086" cy="189874"/>
          </a:xfrm>
          <a:prstGeom prst="rect">
            <a:avLst/>
          </a:prstGeom>
        </p:spPr>
      </p:pic>
      <p:sp>
        <p:nvSpPr>
          <p:cNvPr id="68" name="TextBox 67">
            <a:extLst>
              <a:ext uri="{FF2B5EF4-FFF2-40B4-BE49-F238E27FC236}">
                <a16:creationId xmlns:a16="http://schemas.microsoft.com/office/drawing/2014/main" id="{EA7D8D46-191C-B444-BAB4-93CA47D3331B}"/>
              </a:ext>
            </a:extLst>
          </p:cNvPr>
          <p:cNvSpPr txBox="1"/>
          <p:nvPr userDrawn="1"/>
        </p:nvSpPr>
        <p:spPr>
          <a:xfrm>
            <a:off x="1374277" y="5986455"/>
            <a:ext cx="9709581" cy="369332"/>
          </a:xfrm>
          <a:prstGeom prst="rect">
            <a:avLst/>
          </a:prstGeom>
          <a:noFill/>
          <a:ln>
            <a:noFill/>
          </a:ln>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nl-BE" sz="1800" b="1" i="0" u="none" strike="noStrike" kern="1200" cap="none" spc="0" normalizeH="0" baseline="0" noProof="0">
                <a:ln>
                  <a:noFill/>
                </a:ln>
                <a:solidFill>
                  <a:srgbClr val="185985"/>
                </a:solidFill>
                <a:effectLst/>
                <a:uLnTx/>
                <a:uFillTx/>
                <a:latin typeface="Calibri"/>
                <a:ea typeface="+mn-ea"/>
                <a:cs typeface="+mn-cs"/>
              </a:rPr>
              <a:t>8 assets from Immunology Innovation Program have delivered value to argenx</a:t>
            </a:r>
          </a:p>
        </p:txBody>
      </p:sp>
      <p:grpSp>
        <p:nvGrpSpPr>
          <p:cNvPr id="69" name="Group 68">
            <a:extLst>
              <a:ext uri="{FF2B5EF4-FFF2-40B4-BE49-F238E27FC236}">
                <a16:creationId xmlns:a16="http://schemas.microsoft.com/office/drawing/2014/main" id="{1E2C0043-EE77-0F4C-AB25-69043BE9D078}"/>
              </a:ext>
            </a:extLst>
          </p:cNvPr>
          <p:cNvGrpSpPr/>
          <p:nvPr userDrawn="1"/>
        </p:nvGrpSpPr>
        <p:grpSpPr>
          <a:xfrm>
            <a:off x="109520" y="4129615"/>
            <a:ext cx="6200017" cy="1495891"/>
            <a:chOff x="156823" y="4145482"/>
            <a:chExt cx="6200017" cy="1495891"/>
          </a:xfrm>
        </p:grpSpPr>
        <p:grpSp>
          <p:nvGrpSpPr>
            <p:cNvPr id="70" name="Group 69">
              <a:extLst>
                <a:ext uri="{FF2B5EF4-FFF2-40B4-BE49-F238E27FC236}">
                  <a16:creationId xmlns:a16="http://schemas.microsoft.com/office/drawing/2014/main" id="{AC599C1B-BB75-A94C-9DAC-354C88DE56EC}"/>
                </a:ext>
              </a:extLst>
            </p:cNvPr>
            <p:cNvGrpSpPr/>
            <p:nvPr/>
          </p:nvGrpSpPr>
          <p:grpSpPr>
            <a:xfrm>
              <a:off x="156823" y="4145482"/>
              <a:ext cx="1733240" cy="1417481"/>
              <a:chOff x="1809454" y="4286707"/>
              <a:chExt cx="1733240" cy="1417481"/>
            </a:xfrm>
          </p:grpSpPr>
          <p:sp>
            <p:nvSpPr>
              <p:cNvPr id="84" name="Oval 83">
                <a:extLst>
                  <a:ext uri="{FF2B5EF4-FFF2-40B4-BE49-F238E27FC236}">
                    <a16:creationId xmlns:a16="http://schemas.microsoft.com/office/drawing/2014/main" id="{069743E5-C9AC-7F43-A3CA-BC805D6F0AA9}"/>
                  </a:ext>
                </a:extLst>
              </p:cNvPr>
              <p:cNvSpPr/>
              <p:nvPr/>
            </p:nvSpPr>
            <p:spPr>
              <a:xfrm>
                <a:off x="2082607" y="4286707"/>
                <a:ext cx="1460087" cy="1417481"/>
              </a:xfrm>
              <a:prstGeom prst="ellipse">
                <a:avLst/>
              </a:prstGeom>
              <a:solidFill>
                <a:srgbClr val="185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a:ea typeface="+mn-ea"/>
                    <a:cs typeface="+mn-cs"/>
                  </a:rPr>
                  <a:t>ARGX-112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Up to €120M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royalties </a:t>
                </a:r>
              </a:p>
            </p:txBody>
          </p:sp>
          <p:grpSp>
            <p:nvGrpSpPr>
              <p:cNvPr id="85" name="Group 84">
                <a:extLst>
                  <a:ext uri="{FF2B5EF4-FFF2-40B4-BE49-F238E27FC236}">
                    <a16:creationId xmlns:a16="http://schemas.microsoft.com/office/drawing/2014/main" id="{ECECAD0A-3B6C-3347-AF13-9A3B66955E9F}"/>
                  </a:ext>
                </a:extLst>
              </p:cNvPr>
              <p:cNvGrpSpPr/>
              <p:nvPr/>
            </p:nvGrpSpPr>
            <p:grpSpPr>
              <a:xfrm>
                <a:off x="1809454" y="4744724"/>
                <a:ext cx="602107" cy="571211"/>
                <a:chOff x="3789647" y="4788560"/>
                <a:chExt cx="602107" cy="571211"/>
              </a:xfrm>
            </p:grpSpPr>
            <p:sp>
              <p:nvSpPr>
                <p:cNvPr id="86" name="Oval 85">
                  <a:extLst>
                    <a:ext uri="{FF2B5EF4-FFF2-40B4-BE49-F238E27FC236}">
                      <a16:creationId xmlns:a16="http://schemas.microsoft.com/office/drawing/2014/main" id="{D30CC342-60EC-A043-AA5D-364F4ABBFDB6}"/>
                    </a:ext>
                  </a:extLst>
                </p:cNvPr>
                <p:cNvSpPr/>
                <p:nvPr/>
              </p:nvSpPr>
              <p:spPr>
                <a:xfrm>
                  <a:off x="3789647" y="4788560"/>
                  <a:ext cx="602107" cy="571211"/>
                </a:xfrm>
                <a:prstGeom prst="ellipse">
                  <a:avLst/>
                </a:prstGeom>
                <a:solidFill>
                  <a:schemeClr val="bg1"/>
                </a:solidFill>
                <a:ln w="12700">
                  <a:solidFill>
                    <a:srgbClr val="004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7" name="Picture 86">
                  <a:extLst>
                    <a:ext uri="{FF2B5EF4-FFF2-40B4-BE49-F238E27FC236}">
                      <a16:creationId xmlns:a16="http://schemas.microsoft.com/office/drawing/2014/main" id="{3C02C578-6E8E-2140-886C-94EB0E5EB1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57592" y="4888921"/>
                  <a:ext cx="466216" cy="319932"/>
                </a:xfrm>
                <a:prstGeom prst="rect">
                  <a:avLst/>
                </a:prstGeom>
              </p:spPr>
            </p:pic>
          </p:grpSp>
        </p:grpSp>
        <p:grpSp>
          <p:nvGrpSpPr>
            <p:cNvPr id="71" name="Group 70">
              <a:extLst>
                <a:ext uri="{FF2B5EF4-FFF2-40B4-BE49-F238E27FC236}">
                  <a16:creationId xmlns:a16="http://schemas.microsoft.com/office/drawing/2014/main" id="{A0B2F900-358B-8E4C-92EB-CA5650E299AC}"/>
                </a:ext>
              </a:extLst>
            </p:cNvPr>
            <p:cNvGrpSpPr/>
            <p:nvPr/>
          </p:nvGrpSpPr>
          <p:grpSpPr>
            <a:xfrm>
              <a:off x="1574421" y="4145789"/>
              <a:ext cx="1781893" cy="1471423"/>
              <a:chOff x="5017611" y="4321219"/>
              <a:chExt cx="1781893" cy="1471423"/>
            </a:xfrm>
          </p:grpSpPr>
          <p:sp>
            <p:nvSpPr>
              <p:cNvPr id="80" name="Oval 79">
                <a:extLst>
                  <a:ext uri="{FF2B5EF4-FFF2-40B4-BE49-F238E27FC236}">
                    <a16:creationId xmlns:a16="http://schemas.microsoft.com/office/drawing/2014/main" id="{1D743E17-E671-314F-A785-92A1C39E3083}"/>
                  </a:ext>
                </a:extLst>
              </p:cNvPr>
              <p:cNvSpPr/>
              <p:nvPr/>
            </p:nvSpPr>
            <p:spPr>
              <a:xfrm>
                <a:off x="5285201" y="4321219"/>
                <a:ext cx="1514303" cy="1471423"/>
              </a:xfrm>
              <a:prstGeom prst="ellipse">
                <a:avLst/>
              </a:prstGeom>
              <a:solidFill>
                <a:srgbClr val="195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a:ea typeface="+mn-ea"/>
                    <a:cs typeface="+mn-cs"/>
                  </a:rPr>
                  <a:t>ARGX-115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Up to $625M and royalties</a:t>
                </a:r>
              </a:p>
            </p:txBody>
          </p:sp>
          <p:grpSp>
            <p:nvGrpSpPr>
              <p:cNvPr id="81" name="Group 80">
                <a:extLst>
                  <a:ext uri="{FF2B5EF4-FFF2-40B4-BE49-F238E27FC236}">
                    <a16:creationId xmlns:a16="http://schemas.microsoft.com/office/drawing/2014/main" id="{D6E01922-1C9E-CE4D-8028-0AE75735C16E}"/>
                  </a:ext>
                </a:extLst>
              </p:cNvPr>
              <p:cNvGrpSpPr/>
              <p:nvPr/>
            </p:nvGrpSpPr>
            <p:grpSpPr>
              <a:xfrm>
                <a:off x="5017611" y="4744722"/>
                <a:ext cx="602108" cy="571211"/>
                <a:chOff x="6344991" y="5768400"/>
                <a:chExt cx="821159" cy="821159"/>
              </a:xfrm>
            </p:grpSpPr>
            <p:sp>
              <p:nvSpPr>
                <p:cNvPr id="82" name="Oval 81">
                  <a:extLst>
                    <a:ext uri="{FF2B5EF4-FFF2-40B4-BE49-F238E27FC236}">
                      <a16:creationId xmlns:a16="http://schemas.microsoft.com/office/drawing/2014/main" id="{BAA09585-FE00-6A43-9D0A-F0B87BB9D560}"/>
                    </a:ext>
                  </a:extLst>
                </p:cNvPr>
                <p:cNvSpPr/>
                <p:nvPr/>
              </p:nvSpPr>
              <p:spPr>
                <a:xfrm>
                  <a:off x="6344991" y="5768400"/>
                  <a:ext cx="821159" cy="821159"/>
                </a:xfrm>
                <a:prstGeom prst="ellipse">
                  <a:avLst/>
                </a:prstGeom>
                <a:solidFill>
                  <a:schemeClr val="bg1"/>
                </a:solidFill>
                <a:ln w="12700">
                  <a:solidFill>
                    <a:srgbClr val="004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3" name="Picture 2" descr="http://stuffled.com/vector/wp-content/uploads/sites/5/2014/06/AbbVie-Logo-EPS-vector-image.png">
                  <a:extLst>
                    <a:ext uri="{FF2B5EF4-FFF2-40B4-BE49-F238E27FC236}">
                      <a16:creationId xmlns:a16="http://schemas.microsoft.com/office/drawing/2014/main" id="{68C7CC9D-39FB-1B4B-B2CE-83CDAA0FEC77}"/>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t="31405" b="31405"/>
                <a:stretch/>
              </p:blipFill>
              <p:spPr bwMode="auto">
                <a:xfrm>
                  <a:off x="6451309" y="6131921"/>
                  <a:ext cx="605663" cy="145524"/>
                </a:xfrm>
                <a:prstGeom prst="rect">
                  <a:avLst/>
                </a:prstGeom>
                <a:noFill/>
                <a:extLst>
                  <a:ext uri="{909E8E84-426E-40dd-AFC4-6F175D3DCCD1}">
                    <a14:hiddenFill xmlns:a14="http://schemas.microsoft.com/office/drawing/2010/main" xmlns="">
                      <a:solidFill>
                        <a:srgbClr val="FFFFFF"/>
                      </a:solidFill>
                    </a14:hiddenFill>
                  </a:ext>
                </a:extLst>
              </p:spPr>
            </p:pic>
          </p:grpSp>
        </p:grpSp>
        <p:sp>
          <p:nvSpPr>
            <p:cNvPr id="72" name="Oval 71">
              <a:extLst>
                <a:ext uri="{FF2B5EF4-FFF2-40B4-BE49-F238E27FC236}">
                  <a16:creationId xmlns:a16="http://schemas.microsoft.com/office/drawing/2014/main" id="{965514D5-55FE-2349-99EB-DC4C4E2C7752}"/>
                </a:ext>
              </a:extLst>
            </p:cNvPr>
            <p:cNvSpPr/>
            <p:nvPr/>
          </p:nvSpPr>
          <p:spPr>
            <a:xfrm>
              <a:off x="3310393" y="4152410"/>
              <a:ext cx="1477733" cy="1464802"/>
            </a:xfrm>
            <a:prstGeom prst="ellipse">
              <a:avLst/>
            </a:prstGeom>
            <a:solidFill>
              <a:srgbClr val="185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a:ea typeface="+mn-ea"/>
                  <a:cs typeface="+mn-cs"/>
                </a:rPr>
                <a:t>ARGX-114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Profit share</a:t>
              </a:r>
            </a:p>
          </p:txBody>
        </p:sp>
        <p:grpSp>
          <p:nvGrpSpPr>
            <p:cNvPr id="73" name="Group 72">
              <a:extLst>
                <a:ext uri="{FF2B5EF4-FFF2-40B4-BE49-F238E27FC236}">
                  <a16:creationId xmlns:a16="http://schemas.microsoft.com/office/drawing/2014/main" id="{AA910D8F-BC1D-EF4F-AAED-39481A93C515}"/>
                </a:ext>
              </a:extLst>
            </p:cNvPr>
            <p:cNvGrpSpPr/>
            <p:nvPr/>
          </p:nvGrpSpPr>
          <p:grpSpPr>
            <a:xfrm>
              <a:off x="3024819" y="4596038"/>
              <a:ext cx="578981" cy="553477"/>
              <a:chOff x="5016325" y="5258497"/>
              <a:chExt cx="821159" cy="821159"/>
            </a:xfrm>
          </p:grpSpPr>
          <p:sp>
            <p:nvSpPr>
              <p:cNvPr id="78" name="Oval 77">
                <a:extLst>
                  <a:ext uri="{FF2B5EF4-FFF2-40B4-BE49-F238E27FC236}">
                    <a16:creationId xmlns:a16="http://schemas.microsoft.com/office/drawing/2014/main" id="{35E4C025-C5F0-924B-A241-A7D4DBFDB10A}"/>
                  </a:ext>
                </a:extLst>
              </p:cNvPr>
              <p:cNvSpPr/>
              <p:nvPr/>
            </p:nvSpPr>
            <p:spPr>
              <a:xfrm>
                <a:off x="5016325" y="5258497"/>
                <a:ext cx="821159" cy="821159"/>
              </a:xfrm>
              <a:prstGeom prst="ellipse">
                <a:avLst/>
              </a:prstGeom>
              <a:solidFill>
                <a:schemeClr val="bg1"/>
              </a:solidFill>
              <a:ln w="12700">
                <a:solidFill>
                  <a:srgbClr val="004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9" name="Picture 2" descr="http://www.finsmes.com/wp-content/uploads/2019/04/agomab.png">
                <a:extLst>
                  <a:ext uri="{FF2B5EF4-FFF2-40B4-BE49-F238E27FC236}">
                    <a16:creationId xmlns:a16="http://schemas.microsoft.com/office/drawing/2014/main" id="{C44AC025-5E4C-D14C-9127-C9ACE53F14D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41235" y="5577385"/>
                <a:ext cx="747820" cy="18338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4" name="Oval 73">
              <a:extLst>
                <a:ext uri="{FF2B5EF4-FFF2-40B4-BE49-F238E27FC236}">
                  <a16:creationId xmlns:a16="http://schemas.microsoft.com/office/drawing/2014/main" id="{4B871E7E-E9F3-DD42-83EC-5B90DC02B37E}"/>
                </a:ext>
              </a:extLst>
            </p:cNvPr>
            <p:cNvSpPr/>
            <p:nvPr/>
          </p:nvSpPr>
          <p:spPr>
            <a:xfrm>
              <a:off x="4842537" y="4176570"/>
              <a:ext cx="1514303" cy="1464803"/>
            </a:xfrm>
            <a:prstGeom prst="ellipse">
              <a:avLst/>
            </a:prstGeom>
            <a:solidFill>
              <a:srgbClr val="195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Calibri"/>
                  <a:ea typeface="+mn-ea"/>
                  <a:cs typeface="+mn-cs"/>
                </a:rPr>
                <a:t>ARGX-116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a:ea typeface="+mn-ea"/>
                  <a:cs typeface="+mn-cs"/>
                </a:rPr>
                <a:t>Profit share</a:t>
              </a:r>
            </a:p>
          </p:txBody>
        </p:sp>
        <p:grpSp>
          <p:nvGrpSpPr>
            <p:cNvPr id="75" name="Group 74">
              <a:extLst>
                <a:ext uri="{FF2B5EF4-FFF2-40B4-BE49-F238E27FC236}">
                  <a16:creationId xmlns:a16="http://schemas.microsoft.com/office/drawing/2014/main" id="{E7FF7A1E-765A-AD4B-BC90-AAC665775122}"/>
                </a:ext>
              </a:extLst>
            </p:cNvPr>
            <p:cNvGrpSpPr/>
            <p:nvPr/>
          </p:nvGrpSpPr>
          <p:grpSpPr>
            <a:xfrm>
              <a:off x="4554318" y="4549610"/>
              <a:ext cx="635223" cy="646331"/>
              <a:chOff x="5167192" y="5334418"/>
              <a:chExt cx="821159" cy="821159"/>
            </a:xfrm>
          </p:grpSpPr>
          <p:sp>
            <p:nvSpPr>
              <p:cNvPr id="76" name="Oval 75">
                <a:extLst>
                  <a:ext uri="{FF2B5EF4-FFF2-40B4-BE49-F238E27FC236}">
                    <a16:creationId xmlns:a16="http://schemas.microsoft.com/office/drawing/2014/main" id="{7A089F21-8651-EB41-B1A0-C29910F6ACAB}"/>
                  </a:ext>
                </a:extLst>
              </p:cNvPr>
              <p:cNvSpPr/>
              <p:nvPr/>
            </p:nvSpPr>
            <p:spPr>
              <a:xfrm>
                <a:off x="5167192" y="5334418"/>
                <a:ext cx="821159" cy="821159"/>
              </a:xfrm>
              <a:prstGeom prst="ellipse">
                <a:avLst/>
              </a:prstGeom>
              <a:solidFill>
                <a:schemeClr val="bg1"/>
              </a:solidFill>
              <a:ln w="12700">
                <a:solidFill>
                  <a:srgbClr val="004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7" name="Picture 76">
                <a:extLst>
                  <a:ext uri="{FF2B5EF4-FFF2-40B4-BE49-F238E27FC236}">
                    <a16:creationId xmlns:a16="http://schemas.microsoft.com/office/drawing/2014/main" id="{51F9ACB7-40FF-EA4C-909E-51B68661298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262148" y="5614986"/>
                <a:ext cx="631246" cy="320117"/>
              </a:xfrm>
              <a:prstGeom prst="rect">
                <a:avLst/>
              </a:prstGeom>
            </p:spPr>
          </p:pic>
        </p:grpSp>
      </p:grpSp>
      <p:grpSp>
        <p:nvGrpSpPr>
          <p:cNvPr id="88" name="Group 87">
            <a:extLst>
              <a:ext uri="{FF2B5EF4-FFF2-40B4-BE49-F238E27FC236}">
                <a16:creationId xmlns:a16="http://schemas.microsoft.com/office/drawing/2014/main" id="{05958166-3646-6C4E-B563-88FA5F95C116}"/>
              </a:ext>
            </a:extLst>
          </p:cNvPr>
          <p:cNvGrpSpPr/>
          <p:nvPr userDrawn="1"/>
        </p:nvGrpSpPr>
        <p:grpSpPr>
          <a:xfrm>
            <a:off x="6550772" y="4121196"/>
            <a:ext cx="5451044" cy="1471423"/>
            <a:chOff x="6333665" y="4110668"/>
            <a:chExt cx="5451044" cy="1471423"/>
          </a:xfrm>
        </p:grpSpPr>
        <p:sp>
          <p:nvSpPr>
            <p:cNvPr id="89" name="Oval 88">
              <a:extLst>
                <a:ext uri="{FF2B5EF4-FFF2-40B4-BE49-F238E27FC236}">
                  <a16:creationId xmlns:a16="http://schemas.microsoft.com/office/drawing/2014/main" id="{DD7C779A-CB6A-6742-B2FE-627D4055B2C0}"/>
                </a:ext>
              </a:extLst>
            </p:cNvPr>
            <p:cNvSpPr/>
            <p:nvPr/>
          </p:nvSpPr>
          <p:spPr>
            <a:xfrm>
              <a:off x="10205302" y="4110668"/>
              <a:ext cx="1579407" cy="1471423"/>
            </a:xfrm>
            <a:prstGeom prst="ellipse">
              <a:avLst/>
            </a:prstGeom>
            <a:solidFill>
              <a:schemeClr val="bg1">
                <a:lumMod val="65000"/>
              </a:schemeClr>
            </a:solidFill>
            <a:ln>
              <a:solidFill>
                <a:srgbClr val="1859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F497D"/>
                  </a:solidFill>
                  <a:effectLst/>
                  <a:uLnTx/>
                  <a:uFillTx/>
                  <a:latin typeface="Calibri"/>
                  <a:ea typeface="+mn-ea"/>
                  <a:cs typeface="+mn-cs"/>
                </a:rPr>
                <a:t>ARGX-118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F497D"/>
                  </a:solidFill>
                  <a:effectLst/>
                  <a:uLnTx/>
                  <a:uFillTx/>
                  <a:latin typeface="Calibri"/>
                  <a:ea typeface="+mn-ea"/>
                  <a:cs typeface="+mn-cs"/>
                </a:rPr>
                <a:t>Novel airway </a:t>
              </a:r>
              <a:r>
                <a:rPr kumimoji="0" lang="en-US" sz="1300" b="0" i="0" u="none" strike="noStrike" kern="1200" cap="none" spc="0" normalizeH="0" baseline="0" noProof="0">
                  <a:ln>
                    <a:noFill/>
                  </a:ln>
                  <a:solidFill>
                    <a:srgbClr val="1F497D"/>
                  </a:solidFill>
                  <a:effectLst/>
                  <a:uLnTx/>
                  <a:uFillTx/>
                  <a:latin typeface="Calibri"/>
                  <a:ea typeface="+mn-ea"/>
                  <a:cs typeface="+mn-cs"/>
                </a:rPr>
                <a:t>inflammation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1F497D"/>
                  </a:solidFill>
                  <a:effectLst/>
                  <a:uLnTx/>
                  <a:uFillTx/>
                  <a:latin typeface="Calibri"/>
                  <a:ea typeface="+mn-ea"/>
                  <a:cs typeface="+mn-cs"/>
                </a:rPr>
                <a:t>target</a:t>
              </a:r>
            </a:p>
          </p:txBody>
        </p:sp>
        <p:grpSp>
          <p:nvGrpSpPr>
            <p:cNvPr id="90" name="Group 89">
              <a:extLst>
                <a:ext uri="{FF2B5EF4-FFF2-40B4-BE49-F238E27FC236}">
                  <a16:creationId xmlns:a16="http://schemas.microsoft.com/office/drawing/2014/main" id="{12CBB749-DCF6-8C4B-82E6-2E770BF48928}"/>
                </a:ext>
              </a:extLst>
            </p:cNvPr>
            <p:cNvGrpSpPr/>
            <p:nvPr/>
          </p:nvGrpSpPr>
          <p:grpSpPr>
            <a:xfrm>
              <a:off x="6333665" y="4154738"/>
              <a:ext cx="1675806" cy="1417481"/>
              <a:chOff x="215650" y="4270902"/>
              <a:chExt cx="1675806" cy="1417481"/>
            </a:xfrm>
          </p:grpSpPr>
          <p:sp>
            <p:nvSpPr>
              <p:cNvPr id="93" name="Oval 92">
                <a:extLst>
                  <a:ext uri="{FF2B5EF4-FFF2-40B4-BE49-F238E27FC236}">
                    <a16:creationId xmlns:a16="http://schemas.microsoft.com/office/drawing/2014/main" id="{58CF6A08-9826-3B49-A8F5-29596C12EC8E}"/>
                  </a:ext>
                </a:extLst>
              </p:cNvPr>
              <p:cNvSpPr/>
              <p:nvPr/>
            </p:nvSpPr>
            <p:spPr>
              <a:xfrm>
                <a:off x="431370" y="4270902"/>
                <a:ext cx="1460086" cy="1417481"/>
              </a:xfrm>
              <a:prstGeom prst="ellipse">
                <a:avLst/>
              </a:prstGeom>
              <a:solidFill>
                <a:schemeClr val="bg1">
                  <a:lumMod val="65000"/>
                </a:schemeClr>
              </a:solidFill>
              <a:ln>
                <a:solidFill>
                  <a:srgbClr val="1859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err="1">
                    <a:ln>
                      <a:noFill/>
                    </a:ln>
                    <a:solidFill>
                      <a:srgbClr val="1F497D"/>
                    </a:solidFill>
                    <a:effectLst/>
                    <a:uLnTx/>
                    <a:uFillTx/>
                    <a:latin typeface="Calibri"/>
                    <a:ea typeface="+mn-ea"/>
                    <a:cs typeface="+mn-cs"/>
                  </a:rPr>
                  <a:t>Cusatuzumab</a:t>
                </a:r>
                <a:endParaRPr kumimoji="0" lang="en-US" sz="1100" b="1" i="0" u="none" strike="noStrike" kern="1200" cap="none" spc="0" normalizeH="0" baseline="0" noProof="0">
                  <a:ln>
                    <a:noFill/>
                  </a:ln>
                  <a:solidFill>
                    <a:srgbClr val="1F497D"/>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F497D"/>
                    </a:solidFill>
                    <a:effectLst/>
                    <a:uLnTx/>
                    <a:uFillTx/>
                    <a:latin typeface="Calibri"/>
                    <a:ea typeface="+mn-ea"/>
                    <a:cs typeface="+mn-cs"/>
                  </a:rPr>
                  <a:t>50% U.S.</a:t>
                </a:r>
              </a:p>
            </p:txBody>
          </p:sp>
          <p:grpSp>
            <p:nvGrpSpPr>
              <p:cNvPr id="94" name="Group 93">
                <a:extLst>
                  <a:ext uri="{FF2B5EF4-FFF2-40B4-BE49-F238E27FC236}">
                    <a16:creationId xmlns:a16="http://schemas.microsoft.com/office/drawing/2014/main" id="{490EAD3A-2E35-E64D-9906-4F0163A0B1A8}"/>
                  </a:ext>
                </a:extLst>
              </p:cNvPr>
              <p:cNvGrpSpPr/>
              <p:nvPr/>
            </p:nvGrpSpPr>
            <p:grpSpPr>
              <a:xfrm>
                <a:off x="215650" y="4687309"/>
                <a:ext cx="568155" cy="552098"/>
                <a:chOff x="238809" y="4642957"/>
                <a:chExt cx="568155" cy="552098"/>
              </a:xfrm>
            </p:grpSpPr>
            <p:sp>
              <p:nvSpPr>
                <p:cNvPr id="95" name="Oval 94">
                  <a:extLst>
                    <a:ext uri="{FF2B5EF4-FFF2-40B4-BE49-F238E27FC236}">
                      <a16:creationId xmlns:a16="http://schemas.microsoft.com/office/drawing/2014/main" id="{7B4F9F0A-04A0-E94E-8080-6CEE01386CC1}"/>
                    </a:ext>
                  </a:extLst>
                </p:cNvPr>
                <p:cNvSpPr/>
                <p:nvPr/>
              </p:nvSpPr>
              <p:spPr>
                <a:xfrm>
                  <a:off x="238927" y="4642957"/>
                  <a:ext cx="551852" cy="552098"/>
                </a:xfrm>
                <a:prstGeom prst="ellipse">
                  <a:avLst/>
                </a:prstGeom>
                <a:solidFill>
                  <a:schemeClr val="bg1"/>
                </a:solidFill>
                <a:ln w="12700">
                  <a:solidFill>
                    <a:srgbClr val="0048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96" name="Picture 95">
                  <a:extLst>
                    <a:ext uri="{FF2B5EF4-FFF2-40B4-BE49-F238E27FC236}">
                      <a16:creationId xmlns:a16="http://schemas.microsoft.com/office/drawing/2014/main" id="{C01187FA-EC50-6143-BA30-6EDF74DF3881}"/>
                    </a:ext>
                  </a:extLst>
                </p:cNvPr>
                <p:cNvPicPr>
                  <a:picLocks noChangeAspect="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8809" y="4746460"/>
                  <a:ext cx="568155" cy="413943"/>
                </a:xfrm>
                <a:prstGeom prst="rect">
                  <a:avLst/>
                </a:prstGeom>
              </p:spPr>
            </p:pic>
          </p:grpSp>
        </p:grpSp>
        <p:sp>
          <p:nvSpPr>
            <p:cNvPr id="91" name="Oval 90">
              <a:extLst>
                <a:ext uri="{FF2B5EF4-FFF2-40B4-BE49-F238E27FC236}">
                  <a16:creationId xmlns:a16="http://schemas.microsoft.com/office/drawing/2014/main" id="{EECDF726-77AC-F04F-8898-7FC516C55CE4}"/>
                </a:ext>
              </a:extLst>
            </p:cNvPr>
            <p:cNvSpPr/>
            <p:nvPr/>
          </p:nvSpPr>
          <p:spPr>
            <a:xfrm>
              <a:off x="7680614" y="4154737"/>
              <a:ext cx="1514303" cy="1417481"/>
            </a:xfrm>
            <a:prstGeom prst="ellipse">
              <a:avLst/>
            </a:prstGeom>
            <a:solidFill>
              <a:schemeClr val="bg1">
                <a:lumMod val="65000"/>
              </a:schemeClr>
            </a:solidFill>
            <a:ln>
              <a:solidFill>
                <a:srgbClr val="1859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err="1">
                  <a:ln>
                    <a:noFill/>
                  </a:ln>
                  <a:solidFill>
                    <a:srgbClr val="1F497D"/>
                  </a:solidFill>
                  <a:effectLst/>
                  <a:uLnTx/>
                  <a:uFillTx/>
                  <a:latin typeface="Calibri"/>
                  <a:ea typeface="+mn-ea"/>
                  <a:cs typeface="+mn-cs"/>
                </a:rPr>
                <a:t>Efgartigimod</a:t>
              </a:r>
              <a:endParaRPr kumimoji="0" lang="en-US" sz="1300" b="1" i="0" u="none" strike="noStrike" kern="1200" cap="none" spc="0" normalizeH="0" baseline="0" noProof="0">
                <a:ln>
                  <a:noFill/>
                </a:ln>
                <a:solidFill>
                  <a:srgbClr val="1F497D"/>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F497D"/>
                  </a:solidFill>
                  <a:effectLst/>
                  <a:uLnTx/>
                  <a:uFillTx/>
                  <a:latin typeface="Calibri"/>
                  <a:ea typeface="+mn-ea"/>
                  <a:cs typeface="+mn-cs"/>
                </a:rPr>
                <a:t>Pipeline-in-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F497D"/>
                  </a:solidFill>
                  <a:effectLst/>
                  <a:uLnTx/>
                  <a:uFillTx/>
                  <a:latin typeface="Calibri"/>
                  <a:ea typeface="+mn-ea"/>
                  <a:cs typeface="+mn-cs"/>
                </a:rPr>
                <a:t>a-product</a:t>
              </a:r>
            </a:p>
          </p:txBody>
        </p:sp>
        <p:sp>
          <p:nvSpPr>
            <p:cNvPr id="92" name="Oval 91">
              <a:extLst>
                <a:ext uri="{FF2B5EF4-FFF2-40B4-BE49-F238E27FC236}">
                  <a16:creationId xmlns:a16="http://schemas.microsoft.com/office/drawing/2014/main" id="{F6F019E7-59E0-E446-A6DF-051A62DE0FD8}"/>
                </a:ext>
              </a:extLst>
            </p:cNvPr>
            <p:cNvSpPr/>
            <p:nvPr/>
          </p:nvSpPr>
          <p:spPr>
            <a:xfrm>
              <a:off x="8980834" y="4119393"/>
              <a:ext cx="1477733" cy="1439357"/>
            </a:xfrm>
            <a:prstGeom prst="ellipse">
              <a:avLst/>
            </a:prstGeom>
            <a:solidFill>
              <a:schemeClr val="bg1">
                <a:lumMod val="65000"/>
              </a:schemeClr>
            </a:solidFill>
            <a:ln>
              <a:solidFill>
                <a:srgbClr val="1859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F497D"/>
                  </a:solidFill>
                  <a:effectLst/>
                  <a:uLnTx/>
                  <a:uFillTx/>
                  <a:latin typeface="Calibri"/>
                  <a:ea typeface="+mn-ea"/>
                  <a:cs typeface="+mn-cs"/>
                </a:rPr>
                <a:t>ARGX-117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F497D"/>
                  </a:solidFill>
                  <a:effectLst/>
                  <a:uLnTx/>
                  <a:uFillTx/>
                  <a:latin typeface="Calibri"/>
                  <a:ea typeface="+mn-ea"/>
                  <a:cs typeface="+mn-cs"/>
                </a:rPr>
                <a:t>Pipeline-in-a-product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F497D"/>
                  </a:solidFill>
                  <a:effectLst/>
                  <a:uLnTx/>
                  <a:uFillTx/>
                  <a:latin typeface="Calibri"/>
                  <a:ea typeface="+mn-ea"/>
                  <a:cs typeface="+mn-cs"/>
                </a:rPr>
                <a:t>potential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Calibri"/>
                <a:ea typeface="+mn-ea"/>
                <a:cs typeface="+mn-cs"/>
              </a:endParaRPr>
            </a:p>
          </p:txBody>
        </p:sp>
      </p:grpSp>
      <p:sp>
        <p:nvSpPr>
          <p:cNvPr id="97" name="Titel 37">
            <a:extLst>
              <a:ext uri="{FF2B5EF4-FFF2-40B4-BE49-F238E27FC236}">
                <a16:creationId xmlns:a16="http://schemas.microsoft.com/office/drawing/2014/main" id="{673DC97C-4941-D748-9727-4E9D2CE2FA28}"/>
              </a:ext>
            </a:extLst>
          </p:cNvPr>
          <p:cNvSpPr txBox="1">
            <a:spLocks/>
          </p:cNvSpPr>
          <p:nvPr userDrawn="1"/>
        </p:nvSpPr>
        <p:spPr>
          <a:xfrm>
            <a:off x="849640" y="518844"/>
            <a:ext cx="9257056" cy="397032"/>
          </a:xfrm>
          <a:prstGeom prst="rect">
            <a:avLst/>
          </a:prstGeom>
          <a:effectLst/>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200" b="0" i="0" u="none" strike="noStrike" kern="1200" cap="none" spc="0" normalizeH="0" baseline="0" noProof="0">
                <a:ln>
                  <a:noFill/>
                </a:ln>
                <a:solidFill>
                  <a:srgbClr val="82B941"/>
                </a:solidFill>
                <a:effectLst/>
                <a:uLnTx/>
                <a:uFillTx/>
                <a:latin typeface="Exo 2" panose="00000500000000000000" pitchFamily="50" charset="0"/>
                <a:ea typeface="+mj-ea"/>
                <a:cs typeface="+mj-cs"/>
              </a:rPr>
              <a:t>Immunology Innovation Program: Our Strategy To Grow Our Pipeline</a:t>
            </a:r>
          </a:p>
        </p:txBody>
      </p:sp>
      <p:sp>
        <p:nvSpPr>
          <p:cNvPr id="43" name="Slide Number Placeholder 5">
            <a:extLst>
              <a:ext uri="{FF2B5EF4-FFF2-40B4-BE49-F238E27FC236}">
                <a16:creationId xmlns:a16="http://schemas.microsoft.com/office/drawing/2014/main" id="{A5537B53-B4B2-EC44-BAE1-C57366ED180A}"/>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1464986557"/>
      </p:ext>
    </p:extLst>
  </p:cSld>
  <p:clrMapOvr>
    <a:masterClrMapping/>
  </p:clrMapOvr>
  <p:transition spd="med">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Gradient background &amp; Client logo">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50AB4D-D50A-9C48-AE44-0314DDD087F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5607" r="44441"/>
          <a:stretch/>
        </p:blipFill>
        <p:spPr>
          <a:xfrm>
            <a:off x="-1" y="-2958"/>
            <a:ext cx="12192001" cy="6860959"/>
          </a:xfrm>
          <a:prstGeom prst="rect">
            <a:avLst/>
          </a:prstGeom>
        </p:spPr>
      </p:pic>
      <p:pic>
        <p:nvPicPr>
          <p:cNvPr id="17" name="Graphic 22">
            <a:extLst>
              <a:ext uri="{FF2B5EF4-FFF2-40B4-BE49-F238E27FC236}">
                <a16:creationId xmlns:a16="http://schemas.microsoft.com/office/drawing/2014/main" id="{0ED196AF-E4F2-47A1-839B-02230964F540}"/>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571112" y="6203094"/>
            <a:ext cx="2620888" cy="419465"/>
          </a:xfrm>
          <a:prstGeom prst="rect">
            <a:avLst/>
          </a:prstGeom>
        </p:spPr>
      </p:pic>
      <p:sp>
        <p:nvSpPr>
          <p:cNvPr id="20" name="Footer Placeholder 2">
            <a:extLst>
              <a:ext uri="{FF2B5EF4-FFF2-40B4-BE49-F238E27FC236}">
                <a16:creationId xmlns:a16="http://schemas.microsoft.com/office/drawing/2014/main" id="{EC964D3C-907D-FD4C-B009-C9919BFCDA56}"/>
              </a:ext>
            </a:extLst>
          </p:cNvPr>
          <p:cNvSpPr txBox="1">
            <a:spLocks/>
          </p:cNvSpPr>
          <p:nvPr userDrawn="1"/>
        </p:nvSpPr>
        <p:spPr>
          <a:xfrm>
            <a:off x="3588180" y="6308726"/>
            <a:ext cx="4114800" cy="366183"/>
          </a:xfrm>
          <a:prstGeom prst="rect">
            <a:avLst/>
          </a:prstGeom>
        </p:spPr>
        <p:txBody>
          <a:bodyPr vert="horz" lIns="121920" tIns="60960" rIns="121920" bIns="60960" rtlCol="0" anchor="ctr"/>
          <a:lstStyle>
            <a:defPPr>
              <a:defRPr lang="en-US"/>
            </a:defPPr>
            <a:lvl1pPr marL="0" algn="ctr" defTabSz="914400" rtl="0" eaLnBrk="1" latinLnBrk="0" hangingPunct="1">
              <a:defRPr sz="8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67" b="0" i="0">
                <a:solidFill>
                  <a:schemeClr val="bg1"/>
                </a:solidFill>
                <a:latin typeface="Arial" panose="020B0604020202020204" pitchFamily="34" charset="0"/>
              </a:rPr>
              <a:t>All rights reserved  © BearingPoint 2022</a:t>
            </a:r>
            <a:endParaRPr lang="en-BE" sz="1067" b="0" i="0">
              <a:solidFill>
                <a:schemeClr val="bg1"/>
              </a:solidFill>
              <a:latin typeface="Arial" panose="020B0604020202020204" pitchFamily="34" charset="0"/>
            </a:endParaRPr>
          </a:p>
        </p:txBody>
      </p:sp>
      <p:sp>
        <p:nvSpPr>
          <p:cNvPr id="14" name="Espace réservé du texte 2">
            <a:extLst>
              <a:ext uri="{FF2B5EF4-FFF2-40B4-BE49-F238E27FC236}">
                <a16:creationId xmlns:a16="http://schemas.microsoft.com/office/drawing/2014/main" id="{8048B68B-9C19-1B4B-A939-0D742531E2F4}"/>
              </a:ext>
            </a:extLst>
          </p:cNvPr>
          <p:cNvSpPr>
            <a:spLocks noGrp="1"/>
          </p:cNvSpPr>
          <p:nvPr>
            <p:ph type="body" sz="quarter" idx="17" hasCustomPrompt="1"/>
          </p:nvPr>
        </p:nvSpPr>
        <p:spPr>
          <a:xfrm>
            <a:off x="3823244" y="2105661"/>
            <a:ext cx="7011869" cy="240977"/>
          </a:xfrm>
        </p:spPr>
        <p:txBody>
          <a:bodyPr anchor="b"/>
          <a:lstStyle>
            <a:lvl1pPr>
              <a:defRPr lang="fr-FR" sz="1200" b="0" kern="1200" spc="300" noProof="0" dirty="0" smtClean="0">
                <a:solidFill>
                  <a:schemeClr val="accent2"/>
                </a:solidFill>
                <a:latin typeface="BearingPoint Sans L + C" pitchFamily="2" charset="77"/>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a:t>AGENDA</a:t>
            </a:r>
            <a:endParaRPr lang="en-US"/>
          </a:p>
        </p:txBody>
      </p:sp>
      <p:sp>
        <p:nvSpPr>
          <p:cNvPr id="15" name="Espace réservé du texte 2">
            <a:extLst>
              <a:ext uri="{FF2B5EF4-FFF2-40B4-BE49-F238E27FC236}">
                <a16:creationId xmlns:a16="http://schemas.microsoft.com/office/drawing/2014/main" id="{0A329A98-A3AB-E548-B66E-EC4320E18227}"/>
              </a:ext>
            </a:extLst>
          </p:cNvPr>
          <p:cNvSpPr>
            <a:spLocks noGrp="1"/>
          </p:cNvSpPr>
          <p:nvPr>
            <p:ph type="body" sz="quarter" idx="11" hasCustomPrompt="1"/>
          </p:nvPr>
        </p:nvSpPr>
        <p:spPr>
          <a:xfrm>
            <a:off x="3824355" y="2402717"/>
            <a:ext cx="7011869" cy="240977"/>
          </a:xfrm>
        </p:spPr>
        <p:txBody>
          <a:bodyPr anchor="t"/>
          <a:lstStyle>
            <a:lvl1pPr marL="0" indent="0" algn="l" defTabSz="457167"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a:t>Point 1</a:t>
            </a:r>
            <a:endParaRPr lang="en-US"/>
          </a:p>
        </p:txBody>
      </p:sp>
      <p:sp>
        <p:nvSpPr>
          <p:cNvPr id="16" name="Espace réservé du texte 2">
            <a:extLst>
              <a:ext uri="{FF2B5EF4-FFF2-40B4-BE49-F238E27FC236}">
                <a16:creationId xmlns:a16="http://schemas.microsoft.com/office/drawing/2014/main" id="{D0DD5D5A-C5ED-334D-8667-C777A40A64D3}"/>
              </a:ext>
            </a:extLst>
          </p:cNvPr>
          <p:cNvSpPr>
            <a:spLocks noGrp="1"/>
          </p:cNvSpPr>
          <p:nvPr>
            <p:ph type="body" sz="quarter" idx="12" hasCustomPrompt="1"/>
          </p:nvPr>
        </p:nvSpPr>
        <p:spPr>
          <a:xfrm>
            <a:off x="3823244" y="3054641"/>
            <a:ext cx="7011869" cy="240977"/>
          </a:xfrm>
        </p:spPr>
        <p:txBody>
          <a:bodyPr anchor="b"/>
          <a:lstStyle>
            <a:lvl1pPr>
              <a:defRPr lang="fr-FR" sz="1200" b="0" kern="1200" spc="300" noProof="0" dirty="0" smtClean="0">
                <a:solidFill>
                  <a:schemeClr val="accent2"/>
                </a:solidFill>
                <a:latin typeface="BearingPoint Sans L + C" pitchFamily="2" charset="77"/>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a:t>AGENDA</a:t>
            </a:r>
            <a:endParaRPr lang="en-US"/>
          </a:p>
        </p:txBody>
      </p:sp>
      <p:sp>
        <p:nvSpPr>
          <p:cNvPr id="19" name="Espace réservé du texte 2">
            <a:extLst>
              <a:ext uri="{FF2B5EF4-FFF2-40B4-BE49-F238E27FC236}">
                <a16:creationId xmlns:a16="http://schemas.microsoft.com/office/drawing/2014/main" id="{8F84394F-9688-9447-9AC4-200949696FAD}"/>
              </a:ext>
            </a:extLst>
          </p:cNvPr>
          <p:cNvSpPr>
            <a:spLocks noGrp="1"/>
          </p:cNvSpPr>
          <p:nvPr>
            <p:ph type="body" sz="quarter" idx="13" hasCustomPrompt="1"/>
          </p:nvPr>
        </p:nvSpPr>
        <p:spPr>
          <a:xfrm>
            <a:off x="3824355" y="3351697"/>
            <a:ext cx="7011869" cy="240977"/>
          </a:xfrm>
        </p:spPr>
        <p:txBody>
          <a:bodyPr anchor="t"/>
          <a:lstStyle>
            <a:lvl1pPr marL="0" indent="0" algn="l" defTabSz="457167"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a:t>Point 2</a:t>
            </a:r>
            <a:endParaRPr lang="en-US"/>
          </a:p>
        </p:txBody>
      </p:sp>
      <p:sp>
        <p:nvSpPr>
          <p:cNvPr id="21" name="Espace réservé du texte 2">
            <a:extLst>
              <a:ext uri="{FF2B5EF4-FFF2-40B4-BE49-F238E27FC236}">
                <a16:creationId xmlns:a16="http://schemas.microsoft.com/office/drawing/2014/main" id="{2E234A03-F722-D64E-A066-9853A0151B73}"/>
              </a:ext>
            </a:extLst>
          </p:cNvPr>
          <p:cNvSpPr>
            <a:spLocks noGrp="1"/>
          </p:cNvSpPr>
          <p:nvPr>
            <p:ph type="body" sz="quarter" idx="14" hasCustomPrompt="1"/>
          </p:nvPr>
        </p:nvSpPr>
        <p:spPr>
          <a:xfrm>
            <a:off x="3823244" y="3925977"/>
            <a:ext cx="7011869" cy="240977"/>
          </a:xfrm>
        </p:spPr>
        <p:txBody>
          <a:bodyPr anchor="b"/>
          <a:lstStyle>
            <a:lvl1pPr>
              <a:defRPr lang="fr-FR" sz="1200" b="0" kern="1200" spc="300" noProof="0" dirty="0" smtClean="0">
                <a:solidFill>
                  <a:schemeClr val="accent2"/>
                </a:solidFill>
                <a:latin typeface="BearingPoint Sans L + C" pitchFamily="2" charset="77"/>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a:t>AGENDA</a:t>
            </a:r>
            <a:endParaRPr lang="en-US"/>
          </a:p>
        </p:txBody>
      </p:sp>
      <p:sp>
        <p:nvSpPr>
          <p:cNvPr id="22" name="Espace réservé du texte 2">
            <a:extLst>
              <a:ext uri="{FF2B5EF4-FFF2-40B4-BE49-F238E27FC236}">
                <a16:creationId xmlns:a16="http://schemas.microsoft.com/office/drawing/2014/main" id="{8E905800-8350-0247-AADF-9153E149301A}"/>
              </a:ext>
            </a:extLst>
          </p:cNvPr>
          <p:cNvSpPr>
            <a:spLocks noGrp="1"/>
          </p:cNvSpPr>
          <p:nvPr>
            <p:ph type="body" sz="quarter" idx="18" hasCustomPrompt="1"/>
          </p:nvPr>
        </p:nvSpPr>
        <p:spPr>
          <a:xfrm>
            <a:off x="3824354" y="4223032"/>
            <a:ext cx="7011869" cy="240977"/>
          </a:xfrm>
        </p:spPr>
        <p:txBody>
          <a:bodyPr anchor="t"/>
          <a:lstStyle>
            <a:lvl1pPr marL="0" indent="0" algn="l" defTabSz="457167"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a:t>Point 3</a:t>
            </a:r>
            <a:endParaRPr lang="en-US"/>
          </a:p>
        </p:txBody>
      </p:sp>
      <p:sp>
        <p:nvSpPr>
          <p:cNvPr id="23" name="Espace réservé du texte 2">
            <a:extLst>
              <a:ext uri="{FF2B5EF4-FFF2-40B4-BE49-F238E27FC236}">
                <a16:creationId xmlns:a16="http://schemas.microsoft.com/office/drawing/2014/main" id="{5239BE6A-632C-2D48-B405-D8BE4867B912}"/>
              </a:ext>
            </a:extLst>
          </p:cNvPr>
          <p:cNvSpPr>
            <a:spLocks noGrp="1"/>
          </p:cNvSpPr>
          <p:nvPr>
            <p:ph type="body" sz="quarter" idx="19" hasCustomPrompt="1"/>
          </p:nvPr>
        </p:nvSpPr>
        <p:spPr>
          <a:xfrm>
            <a:off x="3823244" y="4800426"/>
            <a:ext cx="7011869" cy="240977"/>
          </a:xfrm>
        </p:spPr>
        <p:txBody>
          <a:bodyPr anchor="b"/>
          <a:lstStyle>
            <a:lvl1pPr>
              <a:defRPr lang="fr-FR" sz="1200" b="0" kern="1200" spc="300" noProof="0" dirty="0" smtClean="0">
                <a:solidFill>
                  <a:schemeClr val="accent2"/>
                </a:solidFill>
                <a:latin typeface="BearingPoint Sans L + C" pitchFamily="2" charset="77"/>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a:t>AGENDA</a:t>
            </a:r>
            <a:endParaRPr lang="en-US"/>
          </a:p>
        </p:txBody>
      </p:sp>
      <p:sp>
        <p:nvSpPr>
          <p:cNvPr id="24" name="Espace réservé du texte 2">
            <a:extLst>
              <a:ext uri="{FF2B5EF4-FFF2-40B4-BE49-F238E27FC236}">
                <a16:creationId xmlns:a16="http://schemas.microsoft.com/office/drawing/2014/main" id="{48CF7468-1EB6-A142-ADF3-6B2E7AE7B7F5}"/>
              </a:ext>
            </a:extLst>
          </p:cNvPr>
          <p:cNvSpPr>
            <a:spLocks noGrp="1"/>
          </p:cNvSpPr>
          <p:nvPr>
            <p:ph type="body" sz="quarter" idx="20" hasCustomPrompt="1"/>
          </p:nvPr>
        </p:nvSpPr>
        <p:spPr>
          <a:xfrm>
            <a:off x="3824355" y="5097482"/>
            <a:ext cx="7011869" cy="240977"/>
          </a:xfrm>
        </p:spPr>
        <p:txBody>
          <a:bodyPr anchor="t"/>
          <a:lstStyle>
            <a:lvl1pPr marL="0" indent="0" algn="l" defTabSz="457167" rtl="0" eaLnBrk="1" latinLnBrk="0" hangingPunct="1">
              <a:spcBef>
                <a:spcPts val="600"/>
              </a:spcBef>
              <a:spcAft>
                <a:spcPts val="0"/>
              </a:spcAft>
              <a:buClr>
                <a:schemeClr val="bg1"/>
              </a:buClr>
              <a:buSzPct val="25000"/>
              <a:buFont typeface="Verdana" pitchFamily="34" charset="0"/>
              <a:buNone/>
              <a:defRPr lang="en-US" sz="1600" b="0" kern="1200" noProof="0" dirty="0" smtClean="0">
                <a:solidFill>
                  <a:schemeClr val="bg1"/>
                </a:solidFill>
                <a:latin typeface="+mn-lt"/>
                <a:ea typeface="+mn-ea"/>
                <a:cs typeface="+mn-cs"/>
              </a:defRPr>
            </a:lvl1pPr>
            <a:lvl2pPr>
              <a:defRPr lang="fr-FR" sz="1200" b="0" kern="1200" spc="300" noProof="0" dirty="0" smtClean="0">
                <a:solidFill>
                  <a:schemeClr val="accent2"/>
                </a:solidFill>
                <a:latin typeface="+mn-lt"/>
                <a:ea typeface="+mn-ea"/>
                <a:cs typeface="+mn-cs"/>
              </a:defRPr>
            </a:lvl2pPr>
            <a:lvl3pPr>
              <a:defRPr lang="fr-FR" sz="1200" b="0" kern="1200" spc="300" noProof="0" dirty="0" smtClean="0">
                <a:solidFill>
                  <a:schemeClr val="accent2"/>
                </a:solidFill>
                <a:latin typeface="+mn-lt"/>
                <a:ea typeface="+mn-ea"/>
                <a:cs typeface="+mn-cs"/>
              </a:defRPr>
            </a:lvl3pPr>
            <a:lvl4pPr>
              <a:defRPr lang="fr-FR" sz="1200" b="0" kern="1200" spc="300" noProof="0" dirty="0" smtClean="0">
                <a:solidFill>
                  <a:schemeClr val="accent2"/>
                </a:solidFill>
                <a:latin typeface="+mn-lt"/>
                <a:ea typeface="+mn-ea"/>
                <a:cs typeface="+mn-cs"/>
              </a:defRPr>
            </a:lvl4pPr>
            <a:lvl5pPr>
              <a:defRPr lang="en-US" sz="1200" b="0" kern="1200" spc="300" noProof="0" dirty="0" smtClean="0">
                <a:solidFill>
                  <a:schemeClr val="accent2"/>
                </a:solidFill>
                <a:latin typeface="+mn-lt"/>
                <a:ea typeface="+mn-ea"/>
                <a:cs typeface="+mn-cs"/>
              </a:defRPr>
            </a:lvl5pPr>
          </a:lstStyle>
          <a:p>
            <a:pPr lvl="0"/>
            <a:r>
              <a:rPr lang="fr-FR"/>
              <a:t>Point 4</a:t>
            </a:r>
            <a:endParaRPr lang="en-US"/>
          </a:p>
        </p:txBody>
      </p:sp>
      <p:pic>
        <p:nvPicPr>
          <p:cNvPr id="25" name="Picture 24">
            <a:extLst>
              <a:ext uri="{FF2B5EF4-FFF2-40B4-BE49-F238E27FC236}">
                <a16:creationId xmlns:a16="http://schemas.microsoft.com/office/drawing/2014/main" id="{C5087580-67FF-6E4E-8491-667C366DBD2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03113" y="5875294"/>
            <a:ext cx="2620888" cy="878132"/>
          </a:xfrm>
          <a:prstGeom prst="rect">
            <a:avLst/>
          </a:prstGeom>
        </p:spPr>
      </p:pic>
    </p:spTree>
    <p:extLst>
      <p:ext uri="{BB962C8B-B14F-4D97-AF65-F5344CB8AC3E}">
        <p14:creationId xmlns:p14="http://schemas.microsoft.com/office/powerpoint/2010/main" val="3279843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Gradient background &amp; Client logo">
    <p:bg>
      <p:bgPr>
        <a:solidFill>
          <a:schemeClr val="bg1"/>
        </a:solidFill>
        <a:effectLst/>
      </p:bgPr>
    </p:bg>
    <p:spTree>
      <p:nvGrpSpPr>
        <p:cNvPr id="1" name=""/>
        <p:cNvGrpSpPr/>
        <p:nvPr/>
      </p:nvGrpSpPr>
      <p:grpSpPr>
        <a:xfrm>
          <a:off x="0" y="0"/>
          <a:ext cx="0" cy="0"/>
          <a:chOff x="0" y="0"/>
          <a:chExt cx="0" cy="0"/>
        </a:xfrm>
      </p:grpSpPr>
      <p:sp>
        <p:nvSpPr>
          <p:cNvPr id="6" name="Espace réservé pour une image  3">
            <a:extLst>
              <a:ext uri="{FF2B5EF4-FFF2-40B4-BE49-F238E27FC236}">
                <a16:creationId xmlns:a16="http://schemas.microsoft.com/office/drawing/2014/main" id="{C0F1405B-9BAB-4D02-8E51-4701BB7DFC47}"/>
              </a:ext>
            </a:extLst>
          </p:cNvPr>
          <p:cNvSpPr>
            <a:spLocks noGrp="1"/>
          </p:cNvSpPr>
          <p:nvPr>
            <p:ph type="pic" sz="quarter" idx="10" hasCustomPrompt="1"/>
          </p:nvPr>
        </p:nvSpPr>
        <p:spPr>
          <a:xfrm>
            <a:off x="623889" y="609601"/>
            <a:ext cx="1209675" cy="1209675"/>
          </a:xfrm>
          <a:prstGeom prst="rect">
            <a:avLst/>
          </a:prstGeom>
        </p:spPr>
        <p:txBody>
          <a:bodyPr tIns="144000"/>
          <a:lstStyle>
            <a:lvl1pPr algn="ctr">
              <a:defRPr>
                <a:solidFill>
                  <a:schemeClr val="bg1"/>
                </a:solidFill>
              </a:defRPr>
            </a:lvl1pPr>
          </a:lstStyle>
          <a:p>
            <a:r>
              <a:rPr lang="en-US" noProof="0"/>
              <a:t>Client/Partner logo here</a:t>
            </a:r>
          </a:p>
        </p:txBody>
      </p:sp>
      <p:sp>
        <p:nvSpPr>
          <p:cNvPr id="11" name="Espace réservé du texte 2">
            <a:extLst>
              <a:ext uri="{FF2B5EF4-FFF2-40B4-BE49-F238E27FC236}">
                <a16:creationId xmlns:a16="http://schemas.microsoft.com/office/drawing/2014/main" id="{04969F77-B8E3-49E1-9695-7306527D3A76}"/>
              </a:ext>
            </a:extLst>
          </p:cNvPr>
          <p:cNvSpPr>
            <a:spLocks noGrp="1"/>
          </p:cNvSpPr>
          <p:nvPr>
            <p:ph type="body" sz="quarter" idx="15" hasCustomPrompt="1"/>
          </p:nvPr>
        </p:nvSpPr>
        <p:spPr>
          <a:xfrm>
            <a:off x="623889" y="2123413"/>
            <a:ext cx="8140551" cy="1457187"/>
          </a:xfrm>
          <a:prstGeom prst="rect">
            <a:avLst/>
          </a:prstGeom>
        </p:spPr>
        <p:txBody>
          <a:bodyPr anchor="b"/>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67" indent="0">
              <a:buNone/>
              <a:defRPr sz="1600" b="1">
                <a:solidFill>
                  <a:schemeClr val="bg1"/>
                </a:solidFill>
                <a:latin typeface="+mj-lt"/>
              </a:defRPr>
            </a:lvl3pPr>
            <a:lvl4pPr marL="374631" indent="0">
              <a:buNone/>
              <a:defRPr sz="1600" b="1">
                <a:solidFill>
                  <a:schemeClr val="bg1"/>
                </a:solidFill>
                <a:latin typeface="+mj-lt"/>
              </a:defRPr>
            </a:lvl4pPr>
            <a:lvl5pPr marL="647668" indent="0">
              <a:buNone/>
              <a:defRPr sz="1600" b="1">
                <a:solidFill>
                  <a:schemeClr val="bg1"/>
                </a:solidFill>
                <a:latin typeface="+mj-lt"/>
              </a:defRPr>
            </a:lvl5pPr>
          </a:lstStyle>
          <a:p>
            <a:pPr lvl="0"/>
            <a:r>
              <a:rPr lang="en-US" noProof="0"/>
              <a:t>Presentation</a:t>
            </a:r>
            <a:br>
              <a:rPr lang="en-US" noProof="0"/>
            </a:br>
            <a:r>
              <a:rPr lang="en-US" noProof="0"/>
              <a:t>title</a:t>
            </a:r>
          </a:p>
        </p:txBody>
      </p:sp>
      <p:sp>
        <p:nvSpPr>
          <p:cNvPr id="13" name="Espace réservé du texte 2">
            <a:extLst>
              <a:ext uri="{FF2B5EF4-FFF2-40B4-BE49-F238E27FC236}">
                <a16:creationId xmlns:a16="http://schemas.microsoft.com/office/drawing/2014/main" id="{F7BD7ABA-7FE8-4358-B406-F7160427DB2F}"/>
              </a:ext>
            </a:extLst>
          </p:cNvPr>
          <p:cNvSpPr>
            <a:spLocks noGrp="1"/>
          </p:cNvSpPr>
          <p:nvPr>
            <p:ph type="body" sz="quarter" idx="16" hasCustomPrompt="1"/>
          </p:nvPr>
        </p:nvSpPr>
        <p:spPr>
          <a:xfrm>
            <a:off x="623889" y="3782307"/>
            <a:ext cx="8140551" cy="756503"/>
          </a:xfrm>
          <a:prstGeom prst="rect">
            <a:avLst/>
          </a:prstGeom>
        </p:spPr>
        <p:txBody>
          <a:bodyPr anchor="t"/>
          <a:lstStyle>
            <a:lvl1pPr marL="0" indent="0">
              <a:lnSpc>
                <a:spcPct val="100000"/>
              </a:lnSpc>
              <a:spcAft>
                <a:spcPts val="0"/>
              </a:spcAft>
              <a:buFont typeface="Arial" panose="020B0604020202020204" pitchFamily="34" charset="0"/>
              <a:buNone/>
              <a:defRPr lang="fr-FR" sz="2000" b="0" kern="1200" noProof="0" dirty="0">
                <a:solidFill>
                  <a:schemeClr val="bg1"/>
                </a:solidFill>
                <a:latin typeface="+mn-lt"/>
                <a:ea typeface="+mn-ea"/>
                <a:cs typeface="+mn-cs"/>
              </a:defRPr>
            </a:lvl1pPr>
            <a:lvl2pPr marL="0" indent="0">
              <a:buNone/>
              <a:defRPr sz="1600" b="1">
                <a:solidFill>
                  <a:schemeClr val="bg1"/>
                </a:solidFill>
                <a:latin typeface="+mj-lt"/>
              </a:defRPr>
            </a:lvl2pPr>
            <a:lvl3pPr marL="180967" indent="0">
              <a:buNone/>
              <a:defRPr sz="1600" b="1">
                <a:solidFill>
                  <a:schemeClr val="bg1"/>
                </a:solidFill>
                <a:latin typeface="+mj-lt"/>
              </a:defRPr>
            </a:lvl3pPr>
            <a:lvl4pPr marL="374631" indent="0">
              <a:buNone/>
              <a:defRPr sz="1600" b="1">
                <a:solidFill>
                  <a:schemeClr val="bg1"/>
                </a:solidFill>
                <a:latin typeface="+mj-lt"/>
              </a:defRPr>
            </a:lvl4pPr>
            <a:lvl5pPr marL="647668" indent="0">
              <a:buNone/>
              <a:defRPr sz="1600" b="1">
                <a:solidFill>
                  <a:schemeClr val="bg1"/>
                </a:solidFill>
                <a:latin typeface="+mj-lt"/>
              </a:defRPr>
            </a:lvl5pPr>
          </a:lstStyle>
          <a:p>
            <a:pPr lvl="0"/>
            <a:r>
              <a:rPr lang="en-US" noProof="0"/>
              <a:t>Headlines</a:t>
            </a:r>
          </a:p>
          <a:p>
            <a:pPr lvl="0"/>
            <a:r>
              <a:rPr lang="en-US" noProof="0"/>
              <a:t>Example</a:t>
            </a:r>
          </a:p>
        </p:txBody>
      </p:sp>
      <p:sp>
        <p:nvSpPr>
          <p:cNvPr id="20" name="Footer Placeholder 2">
            <a:extLst>
              <a:ext uri="{FF2B5EF4-FFF2-40B4-BE49-F238E27FC236}">
                <a16:creationId xmlns:a16="http://schemas.microsoft.com/office/drawing/2014/main" id="{EC964D3C-907D-FD4C-B009-C9919BFCDA56}"/>
              </a:ext>
            </a:extLst>
          </p:cNvPr>
          <p:cNvSpPr txBox="1">
            <a:spLocks/>
          </p:cNvSpPr>
          <p:nvPr userDrawn="1"/>
        </p:nvSpPr>
        <p:spPr>
          <a:xfrm>
            <a:off x="4168421" y="6491818"/>
            <a:ext cx="4114800" cy="366183"/>
          </a:xfrm>
          <a:prstGeom prst="rect">
            <a:avLst/>
          </a:prstGeom>
        </p:spPr>
        <p:txBody>
          <a:bodyPr vert="horz" lIns="121920" tIns="60960" rIns="121920" bIns="60960" rtlCol="0" anchor="ctr"/>
          <a:lstStyle>
            <a:defPPr>
              <a:defRPr lang="en-US"/>
            </a:defPPr>
            <a:lvl1pPr marL="0" algn="ctr" defTabSz="914400" rtl="0" eaLnBrk="1" latinLnBrk="0" hangingPunct="1">
              <a:defRPr sz="8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67" b="0" i="0">
                <a:solidFill>
                  <a:schemeClr val="bg1"/>
                </a:solidFill>
                <a:latin typeface="Arial" panose="020B0604020202020204" pitchFamily="34" charset="0"/>
              </a:rPr>
              <a:t>All rights reserved  © BearingPoint 2022</a:t>
            </a:r>
            <a:endParaRPr lang="en-BE" sz="1067" b="0" i="0">
              <a:solidFill>
                <a:schemeClr val="bg1"/>
              </a:solidFill>
              <a:latin typeface="Arial" panose="020B0604020202020204" pitchFamily="34" charset="0"/>
            </a:endParaRPr>
          </a:p>
        </p:txBody>
      </p:sp>
      <p:pic>
        <p:nvPicPr>
          <p:cNvPr id="14" name="Picture 13">
            <a:extLst>
              <a:ext uri="{FF2B5EF4-FFF2-40B4-BE49-F238E27FC236}">
                <a16:creationId xmlns:a16="http://schemas.microsoft.com/office/drawing/2014/main" id="{9CF4A4C0-29E7-F645-8A9B-676A5119527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9619" y="5909190"/>
            <a:ext cx="2620888" cy="878132"/>
          </a:xfrm>
          <a:prstGeom prst="rect">
            <a:avLst/>
          </a:prstGeom>
        </p:spPr>
      </p:pic>
    </p:spTree>
    <p:extLst>
      <p:ext uri="{BB962C8B-B14F-4D97-AF65-F5344CB8AC3E}">
        <p14:creationId xmlns:p14="http://schemas.microsoft.com/office/powerpoint/2010/main" val="36693924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page gradient Green/1">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E0F9A81-4A20-45E7-B0F6-26901FF55994}"/>
              </a:ext>
            </a:extLst>
          </p:cNvPr>
          <p:cNvGraphicFramePr>
            <a:graphicFrameLocks noChangeAspect="1"/>
          </p:cNvGraphicFramePr>
          <p:nvPr userDrawn="1">
            <p:custDataLst>
              <p:tags r:id="rId1"/>
            </p:custDataLst>
            <p:extLst>
              <p:ext uri="{D42A27DB-BD31-4B8C-83A1-F6EECF244321}">
                <p14:modId xmlns:p14="http://schemas.microsoft.com/office/powerpoint/2010/main" val="1296023931"/>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5" name="Object 4" hidden="1">
                        <a:extLst>
                          <a:ext uri="{FF2B5EF4-FFF2-40B4-BE49-F238E27FC236}">
                            <a16:creationId xmlns:a16="http://schemas.microsoft.com/office/drawing/2014/main" id="{4E0F9A81-4A20-45E7-B0F6-26901FF55994}"/>
                          </a:ext>
                        </a:extLst>
                      </p:cNvPr>
                      <p:cNvPicPr/>
                      <p:nvPr/>
                    </p:nvPicPr>
                    <p:blipFill>
                      <a:blip r:embed="rId4"/>
                      <a:stretch>
                        <a:fillRect/>
                      </a:stretch>
                    </p:blipFill>
                    <p:spPr>
                      <a:xfrm>
                        <a:off x="2118" y="2118"/>
                        <a:ext cx="2116" cy="2116"/>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D10C51FB-88CF-4096-BD69-06CEE1A553BE}"/>
              </a:ext>
            </a:extLst>
          </p:cNvPr>
          <p:cNvSpPr/>
          <p:nvPr userDrawn="1"/>
        </p:nvSpPr>
        <p:spPr>
          <a:xfrm>
            <a:off x="-27356" y="0"/>
            <a:ext cx="12219355" cy="6875403"/>
          </a:xfrm>
          <a:prstGeom prst="rect">
            <a:avLst/>
          </a:prstGeom>
          <a:gradFill flip="none" rotWithShape="1">
            <a:gsLst>
              <a:gs pos="0">
                <a:schemeClr val="accent2"/>
              </a:gs>
              <a:gs pos="93000">
                <a:schemeClr val="accent1"/>
              </a:gs>
            </a:gsLst>
            <a:lin ang="2700000" scaled="0"/>
            <a:tileRect/>
          </a:gradFill>
          <a:ln w="12700" cap="flat" cmpd="sng" algn="ctr">
            <a:noFill/>
            <a:prstDash val="solid"/>
            <a:miter lim="800000"/>
          </a:ln>
          <a:effectLst/>
        </p:spPr>
        <p:txBody>
          <a:bodyPr rtlCol="0" anchor="ctr"/>
          <a:lstStyle/>
          <a:p>
            <a:pPr marL="0" marR="0" lvl="0" indent="0" algn="ctr" defTabSz="990546" eaLnBrk="1" fontAlgn="auto" latinLnBrk="0" hangingPunct="1">
              <a:lnSpc>
                <a:spcPct val="100000"/>
              </a:lnSpc>
              <a:spcBef>
                <a:spcPts val="0"/>
              </a:spcBef>
              <a:spcAft>
                <a:spcPts val="0"/>
              </a:spcAft>
              <a:buClrTx/>
              <a:buSzTx/>
              <a:buFontTx/>
              <a:buNone/>
              <a:tabLst/>
              <a:defRPr/>
            </a:pPr>
            <a:endParaRPr kumimoji="0" lang="nl-NL" sz="1951" b="0" i="0" u="none" strike="noStrike" kern="0" cap="none" spc="0" normalizeH="0" baseline="0" noProof="0">
              <a:ln>
                <a:noFill/>
              </a:ln>
              <a:solidFill>
                <a:prstClr val="white"/>
              </a:solidFill>
              <a:effectLst/>
              <a:uLnTx/>
              <a:uFillTx/>
            </a:endParaRPr>
          </a:p>
        </p:txBody>
      </p:sp>
      <p:sp>
        <p:nvSpPr>
          <p:cNvPr id="10" name="Text Placeholder 2"/>
          <p:cNvSpPr>
            <a:spLocks noGrp="1"/>
          </p:cNvSpPr>
          <p:nvPr>
            <p:ph type="body" sz="quarter" idx="10" hasCustomPrompt="1"/>
          </p:nvPr>
        </p:nvSpPr>
        <p:spPr>
          <a:xfrm>
            <a:off x="752025" y="1087067"/>
            <a:ext cx="8090523" cy="1527968"/>
          </a:xfrm>
          <a:prstGeom prst="rect">
            <a:avLst/>
          </a:prstGeom>
          <a:ln>
            <a:noFill/>
          </a:ln>
        </p:spPr>
        <p:txBody>
          <a:bodyPr vert="horz" lIns="0" tIns="0" rIns="0" bIns="0"/>
          <a:lstStyle>
            <a:lvl1pPr marL="0" indent="0">
              <a:spcBef>
                <a:spcPts val="0"/>
              </a:spcBef>
              <a:buFontTx/>
              <a:buNone/>
              <a:defRPr sz="4333" b="1">
                <a:solidFill>
                  <a:schemeClr val="bg1"/>
                </a:solidFill>
              </a:defRPr>
            </a:lvl1pPr>
          </a:lstStyle>
          <a:p>
            <a:r>
              <a:rPr lang="nl-NL" noProof="0" err="1"/>
              <a:t>Title</a:t>
            </a:r>
            <a:endParaRPr lang="nl-NL" noProof="0"/>
          </a:p>
          <a:p>
            <a:endParaRPr lang="nl-NL" noProof="0"/>
          </a:p>
          <a:p>
            <a:endParaRPr lang="nl-NL" noProof="0"/>
          </a:p>
        </p:txBody>
      </p:sp>
      <p:sp>
        <p:nvSpPr>
          <p:cNvPr id="11" name="Text Placeholder 2"/>
          <p:cNvSpPr>
            <a:spLocks noGrp="1"/>
          </p:cNvSpPr>
          <p:nvPr>
            <p:ph type="body" sz="quarter" idx="11" hasCustomPrompt="1"/>
          </p:nvPr>
        </p:nvSpPr>
        <p:spPr>
          <a:xfrm>
            <a:off x="752025" y="3555331"/>
            <a:ext cx="8090523" cy="360000"/>
          </a:xfrm>
          <a:prstGeom prst="rect">
            <a:avLst/>
          </a:prstGeom>
          <a:ln>
            <a:noFill/>
          </a:ln>
        </p:spPr>
        <p:txBody>
          <a:bodyPr vert="horz" lIns="0" tIns="0" rIns="0" bIns="0"/>
          <a:lstStyle>
            <a:lvl1pPr marL="0" indent="0">
              <a:spcBef>
                <a:spcPts val="0"/>
              </a:spcBef>
              <a:buFontTx/>
              <a:buNone/>
              <a:defRPr sz="1517">
                <a:solidFill>
                  <a:schemeClr val="bg1"/>
                </a:solidFill>
              </a:defRPr>
            </a:lvl1pPr>
          </a:lstStyle>
          <a:p>
            <a:r>
              <a:rPr lang="nl-NL" noProof="0" err="1"/>
              <a:t>Prepared</a:t>
            </a:r>
            <a:r>
              <a:rPr lang="nl-NL" noProof="0"/>
              <a:t> </a:t>
            </a:r>
            <a:r>
              <a:rPr lang="nl-NL" noProof="0" err="1"/>
              <a:t>by</a:t>
            </a:r>
            <a:r>
              <a:rPr lang="nl-NL" noProof="0"/>
              <a:t> First name </a:t>
            </a:r>
            <a:r>
              <a:rPr lang="nl-NL" noProof="0" err="1"/>
              <a:t>Surname</a:t>
            </a:r>
            <a:r>
              <a:rPr lang="nl-NL" noProof="0"/>
              <a:t>, Job </a:t>
            </a:r>
            <a:r>
              <a:rPr lang="nl-NL" noProof="0" err="1"/>
              <a:t>title</a:t>
            </a:r>
            <a:r>
              <a:rPr lang="nl-NL" noProof="0"/>
              <a:t> / </a:t>
            </a:r>
            <a:r>
              <a:rPr lang="nl-NL" noProof="0" err="1"/>
              <a:t>Prepared</a:t>
            </a:r>
            <a:r>
              <a:rPr lang="nl-NL" noProof="0"/>
              <a:t> </a:t>
            </a:r>
            <a:r>
              <a:rPr lang="nl-NL" noProof="0" err="1"/>
              <a:t>for</a:t>
            </a:r>
            <a:endParaRPr lang="nl-NL" noProof="0"/>
          </a:p>
        </p:txBody>
      </p:sp>
      <p:sp>
        <p:nvSpPr>
          <p:cNvPr id="12" name="Text Placeholder 2"/>
          <p:cNvSpPr>
            <a:spLocks noGrp="1"/>
          </p:cNvSpPr>
          <p:nvPr>
            <p:ph type="body" sz="quarter" idx="12" hasCustomPrompt="1"/>
          </p:nvPr>
        </p:nvSpPr>
        <p:spPr>
          <a:xfrm>
            <a:off x="752029" y="3915329"/>
            <a:ext cx="8088752" cy="360000"/>
          </a:xfrm>
          <a:prstGeom prst="rect">
            <a:avLst/>
          </a:prstGeom>
          <a:ln>
            <a:noFill/>
          </a:ln>
        </p:spPr>
        <p:txBody>
          <a:bodyPr vert="horz" lIns="0" tIns="0" rIns="0" bIns="0"/>
          <a:lstStyle>
            <a:lvl1pPr marL="0" indent="0">
              <a:spcBef>
                <a:spcPts val="0"/>
              </a:spcBef>
              <a:buFontTx/>
              <a:buNone/>
              <a:defRPr sz="1517">
                <a:solidFill>
                  <a:schemeClr val="bg1"/>
                </a:solidFill>
              </a:defRPr>
            </a:lvl1pPr>
          </a:lstStyle>
          <a:p>
            <a:r>
              <a:rPr lang="nl-NL" noProof="0"/>
              <a:t>Date</a:t>
            </a:r>
          </a:p>
        </p:txBody>
      </p:sp>
      <p:sp>
        <p:nvSpPr>
          <p:cNvPr id="4" name="Picture Placeholder 3"/>
          <p:cNvSpPr>
            <a:spLocks noGrp="1"/>
          </p:cNvSpPr>
          <p:nvPr>
            <p:ph type="pic" sz="quarter" idx="13" hasCustomPrompt="1"/>
          </p:nvPr>
        </p:nvSpPr>
        <p:spPr>
          <a:xfrm>
            <a:off x="764523" y="4939231"/>
            <a:ext cx="2335333" cy="1336675"/>
          </a:xfrm>
          <a:prstGeom prst="rect">
            <a:avLst/>
          </a:prstGeom>
        </p:spPr>
        <p:txBody>
          <a:bodyPr/>
          <a:lstStyle>
            <a:lvl1pPr marL="0" indent="0">
              <a:buNone/>
              <a:defRPr sz="1733">
                <a:solidFill>
                  <a:schemeClr val="bg1"/>
                </a:solidFill>
              </a:defRPr>
            </a:lvl1pPr>
          </a:lstStyle>
          <a:p>
            <a:r>
              <a:rPr lang="nl-NL" noProof="0"/>
              <a:t>Client/partner logo in </a:t>
            </a:r>
            <a:r>
              <a:rPr lang="nl-NL" noProof="0" err="1"/>
              <a:t>white</a:t>
            </a:r>
            <a:r>
              <a:rPr lang="nl-NL" noProof="0"/>
              <a:t> here</a:t>
            </a:r>
          </a:p>
        </p:txBody>
      </p:sp>
      <p:sp>
        <p:nvSpPr>
          <p:cNvPr id="3" name="Text Placeholder 2"/>
          <p:cNvSpPr>
            <a:spLocks noGrp="1"/>
          </p:cNvSpPr>
          <p:nvPr>
            <p:ph type="body" sz="quarter" idx="14" hasCustomPrompt="1"/>
          </p:nvPr>
        </p:nvSpPr>
        <p:spPr>
          <a:xfrm>
            <a:off x="752029" y="2766472"/>
            <a:ext cx="8090521" cy="656341"/>
          </a:xfrm>
          <a:ln>
            <a:noFill/>
          </a:ln>
        </p:spPr>
        <p:txBody>
          <a:bodyPr vert="horz" lIns="0" tIns="0" rIns="0" bIns="0" rtlCol="0">
            <a:noAutofit/>
          </a:bodyPr>
          <a:lstStyle>
            <a:lvl1pPr>
              <a:defRPr lang="en-US" sz="3033" smtClean="0">
                <a:solidFill>
                  <a:schemeClr val="bg1"/>
                </a:solidFill>
                <a:latin typeface="Calibri Light" panose="020F0302020204030204" pitchFamily="34" charset="0"/>
              </a:defRPr>
            </a:lvl1pPr>
            <a:lvl2pPr>
              <a:defRPr lang="en-US" smtClean="0"/>
            </a:lvl2pPr>
            <a:lvl3pPr>
              <a:defRPr lang="en-US" smtClean="0"/>
            </a:lvl3pPr>
            <a:lvl4pPr>
              <a:defRPr lang="en-US" smtClean="0"/>
            </a:lvl4pPr>
            <a:lvl5pPr>
              <a:defRPr lang="en-US"/>
            </a:lvl5pPr>
          </a:lstStyle>
          <a:p>
            <a:pPr lvl="0">
              <a:spcBef>
                <a:spcPts val="0"/>
              </a:spcBef>
              <a:buFontTx/>
            </a:pPr>
            <a:r>
              <a:rPr lang="nl-NL" noProof="0" err="1"/>
              <a:t>Subtitle</a:t>
            </a:r>
            <a:endParaRPr lang="nl-NL" noProof="0"/>
          </a:p>
        </p:txBody>
      </p:sp>
      <p:pic>
        <p:nvPicPr>
          <p:cNvPr id="9" name="Picture 8">
            <a:extLst>
              <a:ext uri="{FF2B5EF4-FFF2-40B4-BE49-F238E27FC236}">
                <a16:creationId xmlns:a16="http://schemas.microsoft.com/office/drawing/2014/main" id="{77CBC369-D683-41EB-8938-07515E0FB7F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701548" y="5949223"/>
            <a:ext cx="3463099" cy="926181"/>
          </a:xfrm>
          <a:prstGeom prst="rect">
            <a:avLst/>
          </a:prstGeom>
        </p:spPr>
      </p:pic>
      <p:pic>
        <p:nvPicPr>
          <p:cNvPr id="13" name="Graphic 12">
            <a:extLst>
              <a:ext uri="{FF2B5EF4-FFF2-40B4-BE49-F238E27FC236}">
                <a16:creationId xmlns:a16="http://schemas.microsoft.com/office/drawing/2014/main" id="{2228954F-A03C-E04F-A501-6D0F92CA0C85}"/>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38996" y="6394041"/>
            <a:ext cx="1070560" cy="288000"/>
          </a:xfrm>
          <a:prstGeom prst="rect">
            <a:avLst/>
          </a:prstGeom>
        </p:spPr>
      </p:pic>
    </p:spTree>
    <p:extLst>
      <p:ext uri="{BB962C8B-B14F-4D97-AF65-F5344CB8AC3E}">
        <p14:creationId xmlns:p14="http://schemas.microsoft.com/office/powerpoint/2010/main" val="29101556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Gradient Divi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AD501A-AD9B-422F-BC38-A8D4766F9905}"/>
              </a:ext>
            </a:extLst>
          </p:cNvPr>
          <p:cNvSpPr/>
          <p:nvPr userDrawn="1"/>
        </p:nvSpPr>
        <p:spPr>
          <a:xfrm>
            <a:off x="0" y="0"/>
            <a:ext cx="12192000" cy="6858000"/>
          </a:xfrm>
          <a:prstGeom prst="rect">
            <a:avLst/>
          </a:prstGeom>
          <a:gradFill>
            <a:gsLst>
              <a:gs pos="0">
                <a:schemeClr val="accent2"/>
              </a:gs>
              <a:gs pos="100000">
                <a:schemeClr val="accent1"/>
              </a:gs>
            </a:gsLst>
            <a:lin ang="2700000" scaled="0"/>
          </a:gradFill>
          <a:ln w="952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endParaRPr lang="en-US" sz="1400" noProof="0">
              <a:solidFill>
                <a:schemeClr val="tx1"/>
              </a:solidFill>
            </a:endParaRPr>
          </a:p>
        </p:txBody>
      </p:sp>
      <p:sp>
        <p:nvSpPr>
          <p:cNvPr id="11" name="Espace réservé du texte 2">
            <a:extLst>
              <a:ext uri="{FF2B5EF4-FFF2-40B4-BE49-F238E27FC236}">
                <a16:creationId xmlns:a16="http://schemas.microsoft.com/office/drawing/2014/main" id="{CB1F17EE-6AB9-4C97-B107-6061ADD798C9}"/>
              </a:ext>
            </a:extLst>
          </p:cNvPr>
          <p:cNvSpPr>
            <a:spLocks noGrp="1"/>
          </p:cNvSpPr>
          <p:nvPr>
            <p:ph type="body" sz="quarter" idx="15" hasCustomPrompt="1"/>
          </p:nvPr>
        </p:nvSpPr>
        <p:spPr>
          <a:xfrm>
            <a:off x="623889" y="2123413"/>
            <a:ext cx="10944225" cy="1457187"/>
          </a:xfrm>
          <a:prstGeom prst="rect">
            <a:avLst/>
          </a:prstGeom>
        </p:spPr>
        <p:txBody>
          <a:bodyPr anchor="ctr"/>
          <a:lstStyle>
            <a:lvl1pPr marL="0" indent="0">
              <a:lnSpc>
                <a:spcPct val="100000"/>
              </a:lnSpc>
              <a:spcAft>
                <a:spcPts val="0"/>
              </a:spcAft>
              <a:buFont typeface="Arial" panose="020B0604020202020204" pitchFamily="34" charset="0"/>
              <a:buNone/>
              <a:defRPr sz="4400" b="1">
                <a:solidFill>
                  <a:schemeClr val="bg1"/>
                </a:solidFill>
                <a:latin typeface="+mj-lt"/>
              </a:defRPr>
            </a:lvl1pPr>
            <a:lvl2pPr marL="0" indent="0">
              <a:buNone/>
              <a:defRPr sz="1600" b="1">
                <a:solidFill>
                  <a:schemeClr val="bg1"/>
                </a:solidFill>
                <a:latin typeface="+mj-lt"/>
              </a:defRPr>
            </a:lvl2pPr>
            <a:lvl3pPr marL="180967" indent="0">
              <a:buNone/>
              <a:defRPr sz="1600" b="1">
                <a:solidFill>
                  <a:schemeClr val="bg1"/>
                </a:solidFill>
                <a:latin typeface="+mj-lt"/>
              </a:defRPr>
            </a:lvl3pPr>
            <a:lvl4pPr marL="374631" indent="0">
              <a:buNone/>
              <a:defRPr sz="1600" b="1">
                <a:solidFill>
                  <a:schemeClr val="bg1"/>
                </a:solidFill>
                <a:latin typeface="+mj-lt"/>
              </a:defRPr>
            </a:lvl4pPr>
            <a:lvl5pPr marL="647668" indent="0">
              <a:buNone/>
              <a:defRPr sz="1600" b="1">
                <a:solidFill>
                  <a:schemeClr val="bg1"/>
                </a:solidFill>
                <a:latin typeface="+mj-lt"/>
              </a:defRPr>
            </a:lvl5pPr>
          </a:lstStyle>
          <a:p>
            <a:pPr lvl="0"/>
            <a:r>
              <a:rPr lang="en-US" noProof="0"/>
              <a:t>Divider</a:t>
            </a:r>
            <a:br>
              <a:rPr lang="en-US" noProof="0"/>
            </a:br>
            <a:r>
              <a:rPr lang="en-US" noProof="0"/>
              <a:t>title</a:t>
            </a:r>
          </a:p>
        </p:txBody>
      </p:sp>
      <p:pic>
        <p:nvPicPr>
          <p:cNvPr id="5" name="Graphic 4">
            <a:extLst>
              <a:ext uri="{FF2B5EF4-FFF2-40B4-BE49-F238E27FC236}">
                <a16:creationId xmlns:a16="http://schemas.microsoft.com/office/drawing/2014/main" id="{8A7D10A7-C460-4423-9891-C8A9A5FEEB4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8996" y="6394041"/>
            <a:ext cx="1070560" cy="288000"/>
          </a:xfrm>
          <a:prstGeom prst="rect">
            <a:avLst/>
          </a:prstGeom>
        </p:spPr>
      </p:pic>
    </p:spTree>
    <p:extLst>
      <p:ext uri="{BB962C8B-B14F-4D97-AF65-F5344CB8AC3E}">
        <p14:creationId xmlns:p14="http://schemas.microsoft.com/office/powerpoint/2010/main" val="24212137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Gradient Turquois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51C722-8951-45DF-82E5-9384D96C7C59}"/>
              </a:ext>
            </a:extLst>
          </p:cNvPr>
          <p:cNvGraphicFramePr>
            <a:graphicFrameLocks noChangeAspect="1"/>
          </p:cNvGraphicFramePr>
          <p:nvPr userDrawn="1">
            <p:custDataLst>
              <p:tags r:id="rId1"/>
            </p:custDataLst>
            <p:extLst>
              <p:ext uri="{D42A27DB-BD31-4B8C-83A1-F6EECF244321}">
                <p14:modId xmlns:p14="http://schemas.microsoft.com/office/powerpoint/2010/main" val="2550713715"/>
              </p:ext>
            </p:extLst>
          </p:nvPr>
        </p:nvGraphicFramePr>
        <p:xfrm>
          <a:off x="1955" y="1589"/>
          <a:ext cx="1955" cy="1588"/>
        </p:xfrm>
        <a:graphic>
          <a:graphicData uri="http://schemas.openxmlformats.org/presentationml/2006/ole">
            <mc:AlternateContent xmlns:mc="http://schemas.openxmlformats.org/markup-compatibility/2006">
              <mc:Choice xmlns:v="urn:schemas-microsoft-com:vml" Requires="v">
                <p:oleObj name="think-cell Slide" r:id="rId3" imgW="622" imgH="623" progId="TCLayout.ActiveDocument.1">
                  <p:embed/>
                </p:oleObj>
              </mc:Choice>
              <mc:Fallback>
                <p:oleObj name="think-cell Slide" r:id="rId3" imgW="622" imgH="623" progId="TCLayout.ActiveDocument.1">
                  <p:embed/>
                  <p:pic>
                    <p:nvPicPr>
                      <p:cNvPr id="3" name="Object 2" hidden="1">
                        <a:extLst>
                          <a:ext uri="{FF2B5EF4-FFF2-40B4-BE49-F238E27FC236}">
                            <a16:creationId xmlns:a16="http://schemas.microsoft.com/office/drawing/2014/main" id="{6551C722-8951-45DF-82E5-9384D96C7C59}"/>
                          </a:ext>
                        </a:extLst>
                      </p:cNvPr>
                      <p:cNvPicPr/>
                      <p:nvPr/>
                    </p:nvPicPr>
                    <p:blipFill>
                      <a:blip r:embed="rId4"/>
                      <a:stretch>
                        <a:fillRect/>
                      </a:stretch>
                    </p:blipFill>
                    <p:spPr>
                      <a:xfrm>
                        <a:off x="1955" y="1589"/>
                        <a:ext cx="1955"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6ADF0E4F-8AB5-4CC5-9783-0EEEEC26CFA6}"/>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967" y="-3448"/>
            <a:ext cx="12190943" cy="6878699"/>
          </a:xfrm>
          <a:prstGeom prst="rect">
            <a:avLst/>
          </a:prstGeom>
        </p:spPr>
      </p:pic>
      <p:sp>
        <p:nvSpPr>
          <p:cNvPr id="6" name="Rectangle 5"/>
          <p:cNvSpPr/>
          <p:nvPr userDrawn="1"/>
        </p:nvSpPr>
        <p:spPr>
          <a:xfrm>
            <a:off x="-1059" y="0"/>
            <a:ext cx="12192000" cy="6858000"/>
          </a:xfrm>
          <a:prstGeom prst="rect">
            <a:avLst/>
          </a:prstGeom>
          <a:gradFill flip="none" rotWithShape="1">
            <a:gsLst>
              <a:gs pos="0">
                <a:schemeClr val="tx2">
                  <a:alpha val="79000"/>
                </a:schemeClr>
              </a:gs>
              <a:gs pos="93000">
                <a:schemeClr val="bg2"/>
              </a:gs>
            </a:gsLst>
            <a:lin ang="2700000" scaled="0"/>
            <a:tileRect/>
          </a:gradFill>
          <a:ln w="12700" cap="flat" cmpd="sng" algn="ctr">
            <a:noFill/>
            <a:prstDash val="solid"/>
            <a:miter lim="800000"/>
          </a:ln>
          <a:effectLst/>
        </p:spPr>
        <p:txBody>
          <a:bodyPr rtlCol="0" anchor="ctr"/>
          <a:lstStyle/>
          <a:p>
            <a:pPr marL="0" marR="0" lvl="0" indent="0" algn="ctr" defTabSz="990546" eaLnBrk="1" fontAlgn="auto" latinLnBrk="0" hangingPunct="1">
              <a:lnSpc>
                <a:spcPct val="100000"/>
              </a:lnSpc>
              <a:spcBef>
                <a:spcPts val="0"/>
              </a:spcBef>
              <a:spcAft>
                <a:spcPts val="0"/>
              </a:spcAft>
              <a:buClrTx/>
              <a:buSzTx/>
              <a:buFontTx/>
              <a:buNone/>
              <a:tabLst/>
              <a:defRPr/>
            </a:pPr>
            <a:endParaRPr kumimoji="0" lang="nl-NL" sz="1951" b="0" i="0" u="none" strike="noStrike" kern="0" cap="none" spc="0" normalizeH="0" baseline="0" noProof="0">
              <a:ln>
                <a:noFill/>
              </a:ln>
              <a:solidFill>
                <a:prstClr val="white"/>
              </a:solidFill>
              <a:effectLst/>
              <a:uLnTx/>
              <a:uFillTx/>
              <a:latin typeface="Calibri"/>
              <a:ea typeface="+mn-ea"/>
              <a:cs typeface="+mn-cs"/>
            </a:endParaRPr>
          </a:p>
        </p:txBody>
      </p:sp>
      <p:sp>
        <p:nvSpPr>
          <p:cNvPr id="10" name="Text Placeholder 2"/>
          <p:cNvSpPr>
            <a:spLocks noGrp="1"/>
          </p:cNvSpPr>
          <p:nvPr>
            <p:ph type="body" sz="quarter" idx="10" hasCustomPrompt="1"/>
          </p:nvPr>
        </p:nvSpPr>
        <p:spPr>
          <a:xfrm>
            <a:off x="802735" y="1921299"/>
            <a:ext cx="10586533" cy="1527968"/>
          </a:xfrm>
          <a:prstGeom prst="rect">
            <a:avLst/>
          </a:prstGeom>
          <a:ln>
            <a:noFill/>
          </a:ln>
        </p:spPr>
        <p:txBody>
          <a:bodyPr vert="horz" lIns="0" tIns="0" rIns="0" bIns="0" anchor="ctr" anchorCtr="0"/>
          <a:lstStyle>
            <a:lvl1pPr marL="0" indent="0" algn="l">
              <a:spcBef>
                <a:spcPts val="0"/>
              </a:spcBef>
              <a:buFontTx/>
              <a:buNone/>
              <a:defRPr sz="4333" b="1">
                <a:solidFill>
                  <a:schemeClr val="bg1"/>
                </a:solidFill>
              </a:defRPr>
            </a:lvl1pPr>
          </a:lstStyle>
          <a:p>
            <a:r>
              <a:rPr lang="nl-NL" noProof="0" err="1"/>
              <a:t>Title</a:t>
            </a:r>
            <a:endParaRPr lang="nl-NL" noProof="0"/>
          </a:p>
        </p:txBody>
      </p:sp>
      <p:pic>
        <p:nvPicPr>
          <p:cNvPr id="7" name="Picture 6">
            <a:extLst>
              <a:ext uri="{FF2B5EF4-FFF2-40B4-BE49-F238E27FC236}">
                <a16:creationId xmlns:a16="http://schemas.microsoft.com/office/drawing/2014/main" id="{26E98900-9E8B-4251-856B-172C629542E8}"/>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9882556" y="6339801"/>
            <a:ext cx="2089637" cy="503583"/>
          </a:xfrm>
          <a:prstGeom prst="rect">
            <a:avLst/>
          </a:prstGeom>
        </p:spPr>
      </p:pic>
      <p:pic>
        <p:nvPicPr>
          <p:cNvPr id="12" name="Graphic 11">
            <a:extLst>
              <a:ext uri="{FF2B5EF4-FFF2-40B4-BE49-F238E27FC236}">
                <a16:creationId xmlns:a16="http://schemas.microsoft.com/office/drawing/2014/main" id="{1A14B233-7DF0-BF41-B9A4-696CC073C605}"/>
              </a:ext>
            </a:extLst>
          </p:cNvPr>
          <p:cNvPicPr>
            <a:picLocks noChangeAspect="1"/>
          </p:cNvPicPr>
          <p:nvPr userDrawn="1"/>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8996" y="6394041"/>
            <a:ext cx="1070560" cy="288000"/>
          </a:xfrm>
          <a:prstGeom prst="rect">
            <a:avLst/>
          </a:prstGeom>
        </p:spPr>
      </p:pic>
    </p:spTree>
    <p:extLst>
      <p:ext uri="{BB962C8B-B14F-4D97-AF65-F5344CB8AC3E}">
        <p14:creationId xmlns:p14="http://schemas.microsoft.com/office/powerpoint/2010/main" val="571019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Green text with B&amp;W pictur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r="3417"/>
          <a:stretch/>
        </p:blipFill>
        <p:spPr>
          <a:xfrm flipH="1">
            <a:off x="0" y="-1"/>
            <a:ext cx="12192000" cy="6858001"/>
          </a:xfrm>
          <a:prstGeom prst="rect">
            <a:avLst/>
          </a:prstGeom>
        </p:spPr>
      </p:pic>
      <p:sp>
        <p:nvSpPr>
          <p:cNvPr id="8" name="Rectangle 7">
            <a:extLst>
              <a:ext uri="{FF2B5EF4-FFF2-40B4-BE49-F238E27FC236}">
                <a16:creationId xmlns:a16="http://schemas.microsoft.com/office/drawing/2014/main" id="{7D04AA49-BB5F-4E3D-B432-9E048971A365}"/>
              </a:ext>
            </a:extLst>
          </p:cNvPr>
          <p:cNvSpPr/>
          <p:nvPr userDrawn="1"/>
        </p:nvSpPr>
        <p:spPr>
          <a:xfrm>
            <a:off x="-1" y="0"/>
            <a:ext cx="12192001" cy="6858000"/>
          </a:xfrm>
          <a:prstGeom prst="rect">
            <a:avLst/>
          </a:prstGeom>
          <a:solidFill>
            <a:sysClr val="windowText" lastClr="000000">
              <a:lumMod val="85000"/>
              <a:lumOff val="15000"/>
              <a:alpha val="54000"/>
            </a:sysClr>
          </a:solidFill>
          <a:ln w="12700" cap="flat" cmpd="sng" algn="ctr">
            <a:noFill/>
            <a:prstDash val="solid"/>
            <a:miter lim="800000"/>
          </a:ln>
          <a:effectLst/>
        </p:spPr>
        <p:txBody>
          <a:bodyPr rtlCol="0" anchor="ctr"/>
          <a:lstStyle/>
          <a:p>
            <a:pPr marL="0" marR="0" lvl="0" indent="0" algn="ctr" defTabSz="990546" eaLnBrk="1" fontAlgn="auto" latinLnBrk="0" hangingPunct="1">
              <a:lnSpc>
                <a:spcPct val="100000"/>
              </a:lnSpc>
              <a:spcBef>
                <a:spcPts val="0"/>
              </a:spcBef>
              <a:spcAft>
                <a:spcPts val="0"/>
              </a:spcAft>
              <a:buClrTx/>
              <a:buSzTx/>
              <a:buFontTx/>
              <a:buNone/>
              <a:tabLst/>
              <a:defRPr/>
            </a:pPr>
            <a:endParaRPr kumimoji="0" lang="nl-NL" sz="1951" b="0" i="0" u="none" strike="noStrike" kern="0" cap="none" spc="0" normalizeH="0" baseline="0" noProof="0">
              <a:ln>
                <a:noFill/>
              </a:ln>
              <a:solidFill>
                <a:prstClr val="white"/>
              </a:solidFill>
              <a:effectLst/>
              <a:uLnTx/>
              <a:uFillTx/>
              <a:latin typeface="Calibri"/>
              <a:ea typeface="+mn-ea"/>
              <a:cs typeface="+mn-cs"/>
            </a:endParaRPr>
          </a:p>
        </p:txBody>
      </p:sp>
      <p:sp>
        <p:nvSpPr>
          <p:cNvPr id="10" name="Text Placeholder 2"/>
          <p:cNvSpPr>
            <a:spLocks noGrp="1"/>
          </p:cNvSpPr>
          <p:nvPr>
            <p:ph type="body" sz="quarter" idx="10" hasCustomPrompt="1"/>
          </p:nvPr>
        </p:nvSpPr>
        <p:spPr>
          <a:xfrm>
            <a:off x="802733" y="1921299"/>
            <a:ext cx="9185328" cy="1527968"/>
          </a:xfrm>
          <a:prstGeom prst="rect">
            <a:avLst/>
          </a:prstGeom>
          <a:ln>
            <a:noFill/>
          </a:ln>
        </p:spPr>
        <p:txBody>
          <a:bodyPr vert="horz" lIns="0" tIns="0" rIns="0" bIns="0" anchor="ctr" anchorCtr="0"/>
          <a:lstStyle>
            <a:lvl1pPr marL="0" indent="0" algn="l">
              <a:spcBef>
                <a:spcPts val="0"/>
              </a:spcBef>
              <a:buFontTx/>
              <a:buNone/>
              <a:defRPr sz="4333" b="1">
                <a:solidFill>
                  <a:schemeClr val="accent2"/>
                </a:solidFill>
              </a:defRPr>
            </a:lvl1pPr>
          </a:lstStyle>
          <a:p>
            <a:r>
              <a:rPr lang="nl-NL" noProof="0" err="1"/>
              <a:t>Title</a:t>
            </a:r>
            <a:endParaRPr lang="nl-NL" noProof="0"/>
          </a:p>
        </p:txBody>
      </p:sp>
      <p:pic>
        <p:nvPicPr>
          <p:cNvPr id="6" name="Picture 5">
            <a:extLst>
              <a:ext uri="{FF2B5EF4-FFF2-40B4-BE49-F238E27FC236}">
                <a16:creationId xmlns:a16="http://schemas.microsoft.com/office/drawing/2014/main" id="{2D42EFF9-DF3C-41EB-B297-48531021468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82556" y="6339801"/>
            <a:ext cx="2089637" cy="503583"/>
          </a:xfrm>
          <a:prstGeom prst="rect">
            <a:avLst/>
          </a:prstGeom>
        </p:spPr>
      </p:pic>
    </p:spTree>
    <p:extLst>
      <p:ext uri="{BB962C8B-B14F-4D97-AF65-F5344CB8AC3E}">
        <p14:creationId xmlns:p14="http://schemas.microsoft.com/office/powerpoint/2010/main" val="411999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Page Gradient text Turquois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98393" y="6256177"/>
            <a:ext cx="3065324" cy="396000"/>
          </a:xfrm>
          <a:prstGeom prst="rect">
            <a:avLst/>
          </a:prstGeom>
        </p:spPr>
      </p:pic>
      <p:sp>
        <p:nvSpPr>
          <p:cNvPr id="109" name="Text Placeholder 2"/>
          <p:cNvSpPr>
            <a:spLocks noGrp="1"/>
          </p:cNvSpPr>
          <p:nvPr>
            <p:ph type="body" sz="quarter" idx="10" hasCustomPrompt="1"/>
          </p:nvPr>
        </p:nvSpPr>
        <p:spPr>
          <a:xfrm>
            <a:off x="428565" y="1087067"/>
            <a:ext cx="8576635" cy="1527968"/>
          </a:xfrm>
          <a:prstGeom prst="rect">
            <a:avLst/>
          </a:prstGeom>
          <a:ln>
            <a:noFill/>
          </a:ln>
        </p:spPr>
        <p:txBody>
          <a:bodyPr vert="horz" lIns="0" tIns="0" rIns="0" bIns="0"/>
          <a:lstStyle>
            <a:lvl1pPr marL="0" indent="0" algn="l" defTabSz="457189" rtl="0" eaLnBrk="1" latinLnBrk="0" hangingPunct="1">
              <a:spcBef>
                <a:spcPts val="0"/>
              </a:spcBef>
              <a:spcAft>
                <a:spcPts val="300"/>
              </a:spcAft>
              <a:buClr>
                <a:schemeClr val="bg1"/>
              </a:buClr>
              <a:buSzPct val="25000"/>
              <a:buFontTx/>
              <a:buNone/>
              <a:defRPr lang="en-US" sz="4000" b="1" kern="1200" noProof="0" dirty="0">
                <a:gradFill>
                  <a:gsLst>
                    <a:gs pos="0">
                      <a:schemeClr val="tx2"/>
                    </a:gs>
                    <a:gs pos="86000">
                      <a:schemeClr val="bg2"/>
                    </a:gs>
                  </a:gsLst>
                  <a:lin ang="2700000" scaled="0"/>
                </a:gradFill>
                <a:latin typeface="+mn-lt"/>
                <a:ea typeface="+mn-ea"/>
                <a:cs typeface="+mn-cs"/>
              </a:defRPr>
            </a:lvl1pPr>
          </a:lstStyle>
          <a:p>
            <a:r>
              <a:rPr lang="nl-NL" noProof="0" err="1"/>
              <a:t>Title</a:t>
            </a:r>
            <a:endParaRPr lang="nl-NL" noProof="0"/>
          </a:p>
          <a:p>
            <a:endParaRPr lang="nl-NL" noProof="0"/>
          </a:p>
          <a:p>
            <a:endParaRPr lang="nl-NL" noProof="0"/>
          </a:p>
        </p:txBody>
      </p:sp>
      <p:sp>
        <p:nvSpPr>
          <p:cNvPr id="110" name="Text Placeholder 2"/>
          <p:cNvSpPr>
            <a:spLocks noGrp="1"/>
          </p:cNvSpPr>
          <p:nvPr>
            <p:ph type="body" sz="quarter" idx="11" hasCustomPrompt="1"/>
          </p:nvPr>
        </p:nvSpPr>
        <p:spPr>
          <a:xfrm>
            <a:off x="428565" y="3555331"/>
            <a:ext cx="8576635" cy="360000"/>
          </a:xfrm>
          <a:prstGeom prst="rect">
            <a:avLst/>
          </a:prstGeom>
          <a:ln>
            <a:noFill/>
          </a:ln>
        </p:spPr>
        <p:txBody>
          <a:bodyPr vert="horz" lIns="0" tIns="0" rIns="0" bIns="0"/>
          <a:lstStyle>
            <a:lvl1pPr marL="0" indent="0">
              <a:spcBef>
                <a:spcPts val="0"/>
              </a:spcBef>
              <a:buFontTx/>
              <a:buNone/>
              <a:defRPr sz="1400">
                <a:solidFill>
                  <a:schemeClr val="tx1"/>
                </a:solidFill>
              </a:defRPr>
            </a:lvl1pPr>
          </a:lstStyle>
          <a:p>
            <a:r>
              <a:rPr lang="nl-NL" noProof="0" err="1"/>
              <a:t>Prepared</a:t>
            </a:r>
            <a:r>
              <a:rPr lang="nl-NL" noProof="0"/>
              <a:t> </a:t>
            </a:r>
            <a:r>
              <a:rPr lang="nl-NL" noProof="0" err="1"/>
              <a:t>by</a:t>
            </a:r>
            <a:r>
              <a:rPr lang="nl-NL" noProof="0"/>
              <a:t> First name </a:t>
            </a:r>
            <a:r>
              <a:rPr lang="nl-NL" noProof="0" err="1"/>
              <a:t>Surname</a:t>
            </a:r>
            <a:r>
              <a:rPr lang="nl-NL" noProof="0"/>
              <a:t>, Job </a:t>
            </a:r>
            <a:r>
              <a:rPr lang="nl-NL" noProof="0" err="1"/>
              <a:t>title</a:t>
            </a:r>
            <a:r>
              <a:rPr lang="nl-NL" noProof="0"/>
              <a:t> / </a:t>
            </a:r>
            <a:r>
              <a:rPr lang="nl-NL" noProof="0" err="1"/>
              <a:t>Prepared</a:t>
            </a:r>
            <a:r>
              <a:rPr lang="nl-NL" noProof="0"/>
              <a:t> </a:t>
            </a:r>
            <a:r>
              <a:rPr lang="nl-NL" noProof="0" err="1"/>
              <a:t>for</a:t>
            </a:r>
            <a:endParaRPr lang="nl-NL" noProof="0"/>
          </a:p>
        </p:txBody>
      </p:sp>
      <p:sp>
        <p:nvSpPr>
          <p:cNvPr id="111" name="Text Placeholder 2"/>
          <p:cNvSpPr>
            <a:spLocks noGrp="1"/>
          </p:cNvSpPr>
          <p:nvPr>
            <p:ph type="body" sz="quarter" idx="12" hasCustomPrompt="1"/>
          </p:nvPr>
        </p:nvSpPr>
        <p:spPr>
          <a:xfrm>
            <a:off x="428567" y="3915329"/>
            <a:ext cx="8574757" cy="360000"/>
          </a:xfrm>
          <a:prstGeom prst="rect">
            <a:avLst/>
          </a:prstGeom>
          <a:ln>
            <a:noFill/>
          </a:ln>
        </p:spPr>
        <p:txBody>
          <a:bodyPr vert="horz" lIns="0" tIns="0" rIns="0" bIns="0"/>
          <a:lstStyle>
            <a:lvl1pPr marL="0" indent="0">
              <a:spcBef>
                <a:spcPts val="0"/>
              </a:spcBef>
              <a:buFontTx/>
              <a:buNone/>
              <a:defRPr sz="1400">
                <a:solidFill>
                  <a:schemeClr val="tx1"/>
                </a:solidFill>
              </a:defRPr>
            </a:lvl1pPr>
          </a:lstStyle>
          <a:p>
            <a:r>
              <a:rPr lang="nl-NL" noProof="0"/>
              <a:t>Date</a:t>
            </a:r>
          </a:p>
        </p:txBody>
      </p:sp>
      <p:sp>
        <p:nvSpPr>
          <p:cNvPr id="112" name="Text Placeholder 2"/>
          <p:cNvSpPr>
            <a:spLocks noGrp="1"/>
          </p:cNvSpPr>
          <p:nvPr>
            <p:ph type="body" sz="quarter" idx="14" hasCustomPrompt="1"/>
          </p:nvPr>
        </p:nvSpPr>
        <p:spPr>
          <a:xfrm>
            <a:off x="428569" y="2766472"/>
            <a:ext cx="8576631" cy="656341"/>
          </a:xfrm>
          <a:ln>
            <a:noFill/>
          </a:ln>
        </p:spPr>
        <p:txBody>
          <a:bodyPr vert="horz" lIns="0" tIns="0" rIns="0" bIns="0" rtlCol="0">
            <a:noAutofit/>
          </a:bodyPr>
          <a:lstStyle>
            <a:lvl1pPr>
              <a:defRPr lang="en-US" sz="1800" smtClean="0">
                <a:solidFill>
                  <a:schemeClr val="tx1"/>
                </a:solidFill>
              </a:defRPr>
            </a:lvl1pPr>
            <a:lvl2pPr>
              <a:defRPr lang="en-US" smtClean="0"/>
            </a:lvl2pPr>
            <a:lvl3pPr>
              <a:defRPr lang="en-US" smtClean="0"/>
            </a:lvl3pPr>
            <a:lvl4pPr>
              <a:defRPr lang="en-US" smtClean="0"/>
            </a:lvl4pPr>
            <a:lvl5pPr>
              <a:defRPr lang="en-US"/>
            </a:lvl5pPr>
          </a:lstStyle>
          <a:p>
            <a:pPr lvl="0">
              <a:spcBef>
                <a:spcPts val="0"/>
              </a:spcBef>
              <a:buFontTx/>
            </a:pPr>
            <a:r>
              <a:rPr lang="nl-NL" noProof="0" err="1"/>
              <a:t>Subtitle</a:t>
            </a:r>
            <a:endParaRPr lang="nl-NL" noProof="0"/>
          </a:p>
        </p:txBody>
      </p:sp>
    </p:spTree>
    <p:extLst>
      <p:ext uri="{BB962C8B-B14F-4D97-AF65-F5344CB8AC3E}">
        <p14:creationId xmlns:p14="http://schemas.microsoft.com/office/powerpoint/2010/main" val="15513048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Page Gradient text Pink">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98393" y="6256177"/>
            <a:ext cx="3065324" cy="396000"/>
          </a:xfrm>
          <a:prstGeom prst="rect">
            <a:avLst/>
          </a:prstGeom>
        </p:spPr>
      </p:pic>
      <p:sp>
        <p:nvSpPr>
          <p:cNvPr id="109" name="Text Placeholder 2"/>
          <p:cNvSpPr>
            <a:spLocks noGrp="1"/>
          </p:cNvSpPr>
          <p:nvPr>
            <p:ph type="body" sz="quarter" idx="10" hasCustomPrompt="1"/>
          </p:nvPr>
        </p:nvSpPr>
        <p:spPr>
          <a:xfrm>
            <a:off x="428565" y="1087067"/>
            <a:ext cx="8576635" cy="1527968"/>
          </a:xfrm>
          <a:prstGeom prst="rect">
            <a:avLst/>
          </a:prstGeom>
          <a:ln>
            <a:noFill/>
          </a:ln>
        </p:spPr>
        <p:txBody>
          <a:bodyPr vert="horz" lIns="0" tIns="0" rIns="0" bIns="0"/>
          <a:lstStyle>
            <a:lvl1pPr marL="0" indent="0" algn="l" defTabSz="457189" rtl="0" eaLnBrk="1" latinLnBrk="0" hangingPunct="1">
              <a:spcBef>
                <a:spcPts val="0"/>
              </a:spcBef>
              <a:spcAft>
                <a:spcPts val="300"/>
              </a:spcAft>
              <a:buClr>
                <a:schemeClr val="bg1"/>
              </a:buClr>
              <a:buSzPct val="25000"/>
              <a:buFontTx/>
              <a:buNone/>
              <a:defRPr lang="en-US" sz="4000" b="1" kern="1200" noProof="0" dirty="0">
                <a:gradFill>
                  <a:gsLst>
                    <a:gs pos="0">
                      <a:schemeClr val="accent4"/>
                    </a:gs>
                    <a:gs pos="86000">
                      <a:schemeClr val="accent3"/>
                    </a:gs>
                  </a:gsLst>
                  <a:lin ang="2700000" scaled="0"/>
                </a:gradFill>
                <a:latin typeface="+mn-lt"/>
                <a:ea typeface="+mn-ea"/>
                <a:cs typeface="+mn-cs"/>
              </a:defRPr>
            </a:lvl1pPr>
          </a:lstStyle>
          <a:p>
            <a:r>
              <a:rPr lang="nl-NL" noProof="0" err="1"/>
              <a:t>Title</a:t>
            </a:r>
            <a:endParaRPr lang="nl-NL" noProof="0"/>
          </a:p>
          <a:p>
            <a:endParaRPr lang="nl-NL" noProof="0"/>
          </a:p>
          <a:p>
            <a:endParaRPr lang="nl-NL" noProof="0"/>
          </a:p>
        </p:txBody>
      </p:sp>
      <p:sp>
        <p:nvSpPr>
          <p:cNvPr id="110" name="Text Placeholder 2"/>
          <p:cNvSpPr>
            <a:spLocks noGrp="1"/>
          </p:cNvSpPr>
          <p:nvPr>
            <p:ph type="body" sz="quarter" idx="11" hasCustomPrompt="1"/>
          </p:nvPr>
        </p:nvSpPr>
        <p:spPr>
          <a:xfrm>
            <a:off x="428565" y="3555331"/>
            <a:ext cx="8576635" cy="360000"/>
          </a:xfrm>
          <a:prstGeom prst="rect">
            <a:avLst/>
          </a:prstGeom>
          <a:ln>
            <a:noFill/>
          </a:ln>
        </p:spPr>
        <p:txBody>
          <a:bodyPr vert="horz" lIns="0" tIns="0" rIns="0" bIns="0"/>
          <a:lstStyle>
            <a:lvl1pPr marL="0" indent="0">
              <a:spcBef>
                <a:spcPts val="0"/>
              </a:spcBef>
              <a:buFontTx/>
              <a:buNone/>
              <a:defRPr sz="1400">
                <a:solidFill>
                  <a:schemeClr val="tx1"/>
                </a:solidFill>
              </a:defRPr>
            </a:lvl1pPr>
          </a:lstStyle>
          <a:p>
            <a:r>
              <a:rPr lang="nl-NL" noProof="0" err="1"/>
              <a:t>Prepared</a:t>
            </a:r>
            <a:r>
              <a:rPr lang="nl-NL" noProof="0"/>
              <a:t> </a:t>
            </a:r>
            <a:r>
              <a:rPr lang="nl-NL" noProof="0" err="1"/>
              <a:t>by</a:t>
            </a:r>
            <a:r>
              <a:rPr lang="nl-NL" noProof="0"/>
              <a:t> First name </a:t>
            </a:r>
            <a:r>
              <a:rPr lang="nl-NL" noProof="0" err="1"/>
              <a:t>Surname</a:t>
            </a:r>
            <a:r>
              <a:rPr lang="nl-NL" noProof="0"/>
              <a:t>, Job </a:t>
            </a:r>
            <a:r>
              <a:rPr lang="nl-NL" noProof="0" err="1"/>
              <a:t>title</a:t>
            </a:r>
            <a:r>
              <a:rPr lang="nl-NL" noProof="0"/>
              <a:t> / </a:t>
            </a:r>
            <a:r>
              <a:rPr lang="nl-NL" noProof="0" err="1"/>
              <a:t>Prepared</a:t>
            </a:r>
            <a:r>
              <a:rPr lang="nl-NL" noProof="0"/>
              <a:t> </a:t>
            </a:r>
            <a:r>
              <a:rPr lang="nl-NL" noProof="0" err="1"/>
              <a:t>for</a:t>
            </a:r>
            <a:endParaRPr lang="nl-NL" noProof="0"/>
          </a:p>
        </p:txBody>
      </p:sp>
      <p:sp>
        <p:nvSpPr>
          <p:cNvPr id="111" name="Text Placeholder 2"/>
          <p:cNvSpPr>
            <a:spLocks noGrp="1"/>
          </p:cNvSpPr>
          <p:nvPr>
            <p:ph type="body" sz="quarter" idx="12" hasCustomPrompt="1"/>
          </p:nvPr>
        </p:nvSpPr>
        <p:spPr>
          <a:xfrm>
            <a:off x="428567" y="3915329"/>
            <a:ext cx="8574757" cy="360000"/>
          </a:xfrm>
          <a:prstGeom prst="rect">
            <a:avLst/>
          </a:prstGeom>
          <a:ln>
            <a:noFill/>
          </a:ln>
        </p:spPr>
        <p:txBody>
          <a:bodyPr vert="horz" lIns="0" tIns="0" rIns="0" bIns="0"/>
          <a:lstStyle>
            <a:lvl1pPr marL="0" indent="0">
              <a:spcBef>
                <a:spcPts val="0"/>
              </a:spcBef>
              <a:buFontTx/>
              <a:buNone/>
              <a:defRPr sz="1400">
                <a:solidFill>
                  <a:schemeClr val="tx1"/>
                </a:solidFill>
              </a:defRPr>
            </a:lvl1pPr>
          </a:lstStyle>
          <a:p>
            <a:r>
              <a:rPr lang="nl-NL" noProof="0"/>
              <a:t>Date</a:t>
            </a:r>
          </a:p>
        </p:txBody>
      </p:sp>
      <p:sp>
        <p:nvSpPr>
          <p:cNvPr id="112" name="Text Placeholder 2"/>
          <p:cNvSpPr>
            <a:spLocks noGrp="1"/>
          </p:cNvSpPr>
          <p:nvPr>
            <p:ph type="body" sz="quarter" idx="14" hasCustomPrompt="1"/>
          </p:nvPr>
        </p:nvSpPr>
        <p:spPr>
          <a:xfrm>
            <a:off x="428569" y="2766472"/>
            <a:ext cx="8576631" cy="656341"/>
          </a:xfrm>
          <a:ln>
            <a:noFill/>
          </a:ln>
        </p:spPr>
        <p:txBody>
          <a:bodyPr vert="horz" lIns="0" tIns="0" rIns="0" bIns="0" rtlCol="0">
            <a:noAutofit/>
          </a:bodyPr>
          <a:lstStyle>
            <a:lvl1pPr>
              <a:defRPr lang="en-US" sz="1800" smtClean="0">
                <a:solidFill>
                  <a:schemeClr val="tx1"/>
                </a:solidFill>
              </a:defRPr>
            </a:lvl1pPr>
            <a:lvl2pPr>
              <a:defRPr lang="en-US" smtClean="0"/>
            </a:lvl2pPr>
            <a:lvl3pPr>
              <a:defRPr lang="en-US" smtClean="0"/>
            </a:lvl3pPr>
            <a:lvl4pPr>
              <a:defRPr lang="en-US" smtClean="0"/>
            </a:lvl4pPr>
            <a:lvl5pPr>
              <a:defRPr lang="en-US"/>
            </a:lvl5pPr>
          </a:lstStyle>
          <a:p>
            <a:pPr lvl="0">
              <a:spcBef>
                <a:spcPts val="0"/>
              </a:spcBef>
              <a:buFontTx/>
            </a:pPr>
            <a:r>
              <a:rPr lang="nl-NL" err="1"/>
              <a:t>Subtitle</a:t>
            </a:r>
            <a:endParaRPr lang="nl-NL"/>
          </a:p>
        </p:txBody>
      </p:sp>
    </p:spTree>
    <p:extLst>
      <p:ext uri="{BB962C8B-B14F-4D97-AF65-F5344CB8AC3E}">
        <p14:creationId xmlns:p14="http://schemas.microsoft.com/office/powerpoint/2010/main" val="8826305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Page gradient text Green">
    <p:spTree>
      <p:nvGrpSpPr>
        <p:cNvPr id="1" name=""/>
        <p:cNvGrpSpPr/>
        <p:nvPr/>
      </p:nvGrpSpPr>
      <p:grpSpPr>
        <a:xfrm>
          <a:off x="0" y="0"/>
          <a:ext cx="0" cy="0"/>
          <a:chOff x="0" y="0"/>
          <a:chExt cx="0" cy="0"/>
        </a:xfrm>
      </p:grpSpPr>
      <p:sp>
        <p:nvSpPr>
          <p:cNvPr id="109" name="Text Placeholder 2"/>
          <p:cNvSpPr>
            <a:spLocks noGrp="1"/>
          </p:cNvSpPr>
          <p:nvPr>
            <p:ph type="body" sz="quarter" idx="10" hasCustomPrompt="1"/>
          </p:nvPr>
        </p:nvSpPr>
        <p:spPr>
          <a:xfrm>
            <a:off x="428565" y="1087067"/>
            <a:ext cx="8576635" cy="1527968"/>
          </a:xfrm>
          <a:prstGeom prst="rect">
            <a:avLst/>
          </a:prstGeom>
          <a:ln>
            <a:noFill/>
          </a:ln>
        </p:spPr>
        <p:txBody>
          <a:bodyPr vert="horz" lIns="0" tIns="0" rIns="0" bIns="0"/>
          <a:lstStyle>
            <a:lvl1pPr marL="0" indent="0" algn="l" defTabSz="457189" rtl="0" eaLnBrk="1" latinLnBrk="0" hangingPunct="1">
              <a:spcBef>
                <a:spcPts val="0"/>
              </a:spcBef>
              <a:spcAft>
                <a:spcPts val="300"/>
              </a:spcAft>
              <a:buClr>
                <a:schemeClr val="bg1"/>
              </a:buClr>
              <a:buSzPct val="25000"/>
              <a:buFontTx/>
              <a:buNone/>
              <a:defRPr lang="en-US" sz="4000" b="1" kern="1200" noProof="0" dirty="0">
                <a:gradFill>
                  <a:gsLst>
                    <a:gs pos="0">
                      <a:schemeClr val="accent2"/>
                    </a:gs>
                    <a:gs pos="86000">
                      <a:schemeClr val="accent1"/>
                    </a:gs>
                  </a:gsLst>
                  <a:lin ang="2700000" scaled="0"/>
                </a:gradFill>
                <a:latin typeface="+mn-lt"/>
                <a:ea typeface="+mn-ea"/>
                <a:cs typeface="+mn-cs"/>
              </a:defRPr>
            </a:lvl1pPr>
          </a:lstStyle>
          <a:p>
            <a:r>
              <a:rPr lang="nl-NL" noProof="0" err="1"/>
              <a:t>Title</a:t>
            </a:r>
            <a:endParaRPr lang="nl-NL" noProof="0"/>
          </a:p>
          <a:p>
            <a:endParaRPr lang="nl-NL" noProof="0"/>
          </a:p>
          <a:p>
            <a:endParaRPr lang="nl-NL" noProof="0"/>
          </a:p>
        </p:txBody>
      </p:sp>
      <p:sp>
        <p:nvSpPr>
          <p:cNvPr id="110" name="Text Placeholder 2"/>
          <p:cNvSpPr>
            <a:spLocks noGrp="1"/>
          </p:cNvSpPr>
          <p:nvPr>
            <p:ph type="body" sz="quarter" idx="11" hasCustomPrompt="1"/>
          </p:nvPr>
        </p:nvSpPr>
        <p:spPr>
          <a:xfrm>
            <a:off x="428565" y="3555331"/>
            <a:ext cx="8576635" cy="360000"/>
          </a:xfrm>
          <a:prstGeom prst="rect">
            <a:avLst/>
          </a:prstGeom>
          <a:ln>
            <a:noFill/>
          </a:ln>
        </p:spPr>
        <p:txBody>
          <a:bodyPr vert="horz" lIns="0" tIns="0" rIns="0" bIns="0"/>
          <a:lstStyle>
            <a:lvl1pPr marL="0" indent="0">
              <a:spcBef>
                <a:spcPts val="0"/>
              </a:spcBef>
              <a:buFontTx/>
              <a:buNone/>
              <a:defRPr sz="1400">
                <a:solidFill>
                  <a:schemeClr val="tx1"/>
                </a:solidFill>
              </a:defRPr>
            </a:lvl1pPr>
          </a:lstStyle>
          <a:p>
            <a:r>
              <a:rPr lang="nl-NL" noProof="0" err="1"/>
              <a:t>Prepared</a:t>
            </a:r>
            <a:r>
              <a:rPr lang="nl-NL" noProof="0"/>
              <a:t> </a:t>
            </a:r>
            <a:r>
              <a:rPr lang="nl-NL" noProof="0" err="1"/>
              <a:t>by</a:t>
            </a:r>
            <a:r>
              <a:rPr lang="nl-NL" noProof="0"/>
              <a:t> First name </a:t>
            </a:r>
            <a:r>
              <a:rPr lang="nl-NL" noProof="0" err="1"/>
              <a:t>Surname</a:t>
            </a:r>
            <a:r>
              <a:rPr lang="nl-NL" noProof="0"/>
              <a:t>, Job </a:t>
            </a:r>
            <a:r>
              <a:rPr lang="nl-NL" noProof="0" err="1"/>
              <a:t>title</a:t>
            </a:r>
            <a:r>
              <a:rPr lang="nl-NL" noProof="0"/>
              <a:t> / </a:t>
            </a:r>
            <a:r>
              <a:rPr lang="nl-NL" noProof="0" err="1"/>
              <a:t>Prepared</a:t>
            </a:r>
            <a:r>
              <a:rPr lang="nl-NL" noProof="0"/>
              <a:t> </a:t>
            </a:r>
            <a:r>
              <a:rPr lang="nl-NL" noProof="0" err="1"/>
              <a:t>for</a:t>
            </a:r>
            <a:endParaRPr lang="nl-NL" noProof="0"/>
          </a:p>
        </p:txBody>
      </p:sp>
      <p:sp>
        <p:nvSpPr>
          <p:cNvPr id="111" name="Text Placeholder 2"/>
          <p:cNvSpPr>
            <a:spLocks noGrp="1"/>
          </p:cNvSpPr>
          <p:nvPr>
            <p:ph type="body" sz="quarter" idx="12" hasCustomPrompt="1"/>
          </p:nvPr>
        </p:nvSpPr>
        <p:spPr>
          <a:xfrm>
            <a:off x="428567" y="3915329"/>
            <a:ext cx="8574757" cy="360000"/>
          </a:xfrm>
          <a:prstGeom prst="rect">
            <a:avLst/>
          </a:prstGeom>
          <a:ln>
            <a:noFill/>
          </a:ln>
        </p:spPr>
        <p:txBody>
          <a:bodyPr vert="horz" lIns="0" tIns="0" rIns="0" bIns="0"/>
          <a:lstStyle>
            <a:lvl1pPr marL="0" indent="0">
              <a:spcBef>
                <a:spcPts val="0"/>
              </a:spcBef>
              <a:buFontTx/>
              <a:buNone/>
              <a:defRPr sz="1400">
                <a:solidFill>
                  <a:schemeClr val="tx1"/>
                </a:solidFill>
              </a:defRPr>
            </a:lvl1pPr>
          </a:lstStyle>
          <a:p>
            <a:r>
              <a:rPr lang="nl-NL" noProof="0"/>
              <a:t>Date</a:t>
            </a:r>
          </a:p>
        </p:txBody>
      </p:sp>
      <p:sp>
        <p:nvSpPr>
          <p:cNvPr id="112" name="Text Placeholder 2"/>
          <p:cNvSpPr>
            <a:spLocks noGrp="1"/>
          </p:cNvSpPr>
          <p:nvPr>
            <p:ph type="body" sz="quarter" idx="14" hasCustomPrompt="1"/>
          </p:nvPr>
        </p:nvSpPr>
        <p:spPr>
          <a:xfrm>
            <a:off x="428569" y="2766472"/>
            <a:ext cx="8576631" cy="656341"/>
          </a:xfrm>
          <a:ln>
            <a:noFill/>
          </a:ln>
        </p:spPr>
        <p:txBody>
          <a:bodyPr vert="horz" lIns="0" tIns="0" rIns="0" bIns="0" rtlCol="0">
            <a:noAutofit/>
          </a:bodyPr>
          <a:lstStyle>
            <a:lvl1pPr>
              <a:defRPr lang="en-US" sz="1800" smtClean="0">
                <a:solidFill>
                  <a:schemeClr val="tx1"/>
                </a:solidFill>
              </a:defRPr>
            </a:lvl1pPr>
            <a:lvl2pPr>
              <a:defRPr lang="en-US" smtClean="0"/>
            </a:lvl2pPr>
            <a:lvl3pPr>
              <a:defRPr lang="en-US" smtClean="0"/>
            </a:lvl3pPr>
            <a:lvl4pPr>
              <a:defRPr lang="en-US" smtClean="0"/>
            </a:lvl4pPr>
            <a:lvl5pPr>
              <a:defRPr lang="en-US"/>
            </a:lvl5pPr>
          </a:lstStyle>
          <a:p>
            <a:pPr lvl="0">
              <a:spcBef>
                <a:spcPts val="0"/>
              </a:spcBef>
              <a:buFontTx/>
            </a:pPr>
            <a:r>
              <a:rPr lang="nl-NL" err="1"/>
              <a:t>Subtitle</a:t>
            </a:r>
            <a:endParaRPr lang="nl-NL"/>
          </a:p>
        </p:txBody>
      </p:sp>
      <p:pic>
        <p:nvPicPr>
          <p:cNvPr id="7" name="Picture 6">
            <a:extLst>
              <a:ext uri="{FF2B5EF4-FFF2-40B4-BE49-F238E27FC236}">
                <a16:creationId xmlns:a16="http://schemas.microsoft.com/office/drawing/2014/main" id="{E4F7E3C5-C957-4834-A8D7-EA76DA1A32C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98393" y="6256177"/>
            <a:ext cx="3065324" cy="396000"/>
          </a:xfrm>
          <a:prstGeom prst="rect">
            <a:avLst/>
          </a:prstGeom>
        </p:spPr>
      </p:pic>
    </p:spTree>
    <p:extLst>
      <p:ext uri="{BB962C8B-B14F-4D97-AF65-F5344CB8AC3E}">
        <p14:creationId xmlns:p14="http://schemas.microsoft.com/office/powerpoint/2010/main" val="2628852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go Only">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4AD0D49-213E-E04F-994B-2B33827E8ACE}"/>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3078044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Pink">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66BBD4FB-9E0A-40D6-8A3D-AE8EFE19C53B}"/>
              </a:ext>
            </a:extLst>
          </p:cNvPr>
          <p:cNvSpPr>
            <a:spLocks noEditPoints="1"/>
          </p:cNvSpPr>
          <p:nvPr userDrawn="1"/>
        </p:nvSpPr>
        <p:spPr bwMode="auto">
          <a:xfrm>
            <a:off x="485021" y="503384"/>
            <a:ext cx="454447" cy="470597"/>
          </a:xfrm>
          <a:custGeom>
            <a:avLst/>
            <a:gdLst>
              <a:gd name="T0" fmla="*/ 240 w 288"/>
              <a:gd name="T1" fmla="*/ 0 h 368"/>
              <a:gd name="T2" fmla="*/ 24 w 288"/>
              <a:gd name="T3" fmla="*/ 40 h 368"/>
              <a:gd name="T4" fmla="*/ 0 w 288"/>
              <a:gd name="T5" fmla="*/ 344 h 368"/>
              <a:gd name="T6" fmla="*/ 264 w 288"/>
              <a:gd name="T7" fmla="*/ 368 h 368"/>
              <a:gd name="T8" fmla="*/ 288 w 288"/>
              <a:gd name="T9" fmla="*/ 64 h 368"/>
              <a:gd name="T10" fmla="*/ 248 w 288"/>
              <a:gd name="T11" fmla="*/ 40 h 368"/>
              <a:gd name="T12" fmla="*/ 56 w 288"/>
              <a:gd name="T13" fmla="*/ 40 h 368"/>
              <a:gd name="T14" fmla="*/ 120 w 288"/>
              <a:gd name="T15" fmla="*/ 40 h 368"/>
              <a:gd name="T16" fmla="*/ 176 w 288"/>
              <a:gd name="T17" fmla="*/ 0 h 368"/>
              <a:gd name="T18" fmla="*/ 184 w 288"/>
              <a:gd name="T19" fmla="*/ 40 h 368"/>
              <a:gd name="T20" fmla="*/ 264 w 288"/>
              <a:gd name="T21" fmla="*/ 56 h 368"/>
              <a:gd name="T22" fmla="*/ 272 w 288"/>
              <a:gd name="T23" fmla="*/ 344 h 368"/>
              <a:gd name="T24" fmla="*/ 24 w 288"/>
              <a:gd name="T25" fmla="*/ 352 h 368"/>
              <a:gd name="T26" fmla="*/ 16 w 288"/>
              <a:gd name="T27" fmla="*/ 64 h 368"/>
              <a:gd name="T28" fmla="*/ 47 w 288"/>
              <a:gd name="T29" fmla="*/ 124 h 368"/>
              <a:gd name="T30" fmla="*/ 48 w 288"/>
              <a:gd name="T31" fmla="*/ 140 h 368"/>
              <a:gd name="T32" fmla="*/ 120 w 288"/>
              <a:gd name="T33" fmla="*/ 140 h 368"/>
              <a:gd name="T34" fmla="*/ 120 w 288"/>
              <a:gd name="T35" fmla="*/ 124 h 368"/>
              <a:gd name="T36" fmla="*/ 48 w 288"/>
              <a:gd name="T37" fmla="*/ 124 h 368"/>
              <a:gd name="T38" fmla="*/ 47 w 288"/>
              <a:gd name="T39" fmla="*/ 172 h 368"/>
              <a:gd name="T40" fmla="*/ 48 w 288"/>
              <a:gd name="T41" fmla="*/ 188 h 368"/>
              <a:gd name="T42" fmla="*/ 240 w 288"/>
              <a:gd name="T43" fmla="*/ 188 h 368"/>
              <a:gd name="T44" fmla="*/ 240 w 288"/>
              <a:gd name="T45" fmla="*/ 172 h 368"/>
              <a:gd name="T46" fmla="*/ 48 w 288"/>
              <a:gd name="T47" fmla="*/ 172 h 368"/>
              <a:gd name="T48" fmla="*/ 47 w 288"/>
              <a:gd name="T49" fmla="*/ 220 h 368"/>
              <a:gd name="T50" fmla="*/ 48 w 288"/>
              <a:gd name="T51" fmla="*/ 236 h 368"/>
              <a:gd name="T52" fmla="*/ 248 w 288"/>
              <a:gd name="T53" fmla="*/ 228 h 368"/>
              <a:gd name="T54" fmla="*/ 240 w 288"/>
              <a:gd name="T55" fmla="*/ 220 h 368"/>
              <a:gd name="T56" fmla="*/ 47 w 288"/>
              <a:gd name="T57" fmla="*/ 220 h 368"/>
              <a:gd name="T58" fmla="*/ 40 w 288"/>
              <a:gd name="T59" fmla="*/ 276 h 368"/>
              <a:gd name="T60" fmla="*/ 240 w 288"/>
              <a:gd name="T61" fmla="*/ 284 h 368"/>
              <a:gd name="T62" fmla="*/ 240 w 288"/>
              <a:gd name="T63" fmla="*/ 268 h 368"/>
              <a:gd name="T64" fmla="*/ 48 w 288"/>
              <a:gd name="T65" fmla="*/ 2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8" h="368">
                <a:moveTo>
                  <a:pt x="240" y="0"/>
                </a:moveTo>
                <a:cubicBezTo>
                  <a:pt x="240" y="0"/>
                  <a:pt x="240" y="0"/>
                  <a:pt x="240" y="0"/>
                </a:cubicBezTo>
                <a:moveTo>
                  <a:pt x="40" y="40"/>
                </a:moveTo>
                <a:cubicBezTo>
                  <a:pt x="24" y="40"/>
                  <a:pt x="24" y="40"/>
                  <a:pt x="24" y="40"/>
                </a:cubicBezTo>
                <a:cubicBezTo>
                  <a:pt x="11" y="40"/>
                  <a:pt x="0" y="51"/>
                  <a:pt x="0" y="64"/>
                </a:cubicBezTo>
                <a:cubicBezTo>
                  <a:pt x="0" y="344"/>
                  <a:pt x="0" y="344"/>
                  <a:pt x="0" y="344"/>
                </a:cubicBezTo>
                <a:cubicBezTo>
                  <a:pt x="0" y="357"/>
                  <a:pt x="11" y="368"/>
                  <a:pt x="24" y="368"/>
                </a:cubicBezTo>
                <a:cubicBezTo>
                  <a:pt x="264" y="368"/>
                  <a:pt x="264" y="368"/>
                  <a:pt x="264" y="368"/>
                </a:cubicBezTo>
                <a:cubicBezTo>
                  <a:pt x="277" y="368"/>
                  <a:pt x="288" y="357"/>
                  <a:pt x="288" y="344"/>
                </a:cubicBezTo>
                <a:cubicBezTo>
                  <a:pt x="288" y="64"/>
                  <a:pt x="288" y="64"/>
                  <a:pt x="288" y="64"/>
                </a:cubicBezTo>
                <a:cubicBezTo>
                  <a:pt x="288" y="51"/>
                  <a:pt x="277" y="40"/>
                  <a:pt x="264" y="40"/>
                </a:cubicBezTo>
                <a:cubicBezTo>
                  <a:pt x="248" y="40"/>
                  <a:pt x="248" y="40"/>
                  <a:pt x="248" y="40"/>
                </a:cubicBezTo>
                <a:moveTo>
                  <a:pt x="104" y="40"/>
                </a:moveTo>
                <a:cubicBezTo>
                  <a:pt x="56" y="40"/>
                  <a:pt x="56" y="40"/>
                  <a:pt x="56" y="40"/>
                </a:cubicBezTo>
                <a:moveTo>
                  <a:pt x="168" y="40"/>
                </a:moveTo>
                <a:cubicBezTo>
                  <a:pt x="120" y="40"/>
                  <a:pt x="120" y="40"/>
                  <a:pt x="120" y="40"/>
                </a:cubicBezTo>
                <a:moveTo>
                  <a:pt x="176" y="0"/>
                </a:moveTo>
                <a:cubicBezTo>
                  <a:pt x="176" y="0"/>
                  <a:pt x="176" y="0"/>
                  <a:pt x="176" y="0"/>
                </a:cubicBezTo>
                <a:moveTo>
                  <a:pt x="232" y="40"/>
                </a:moveTo>
                <a:cubicBezTo>
                  <a:pt x="184" y="40"/>
                  <a:pt x="184" y="40"/>
                  <a:pt x="184" y="40"/>
                </a:cubicBezTo>
                <a:moveTo>
                  <a:pt x="24" y="56"/>
                </a:moveTo>
                <a:cubicBezTo>
                  <a:pt x="264" y="56"/>
                  <a:pt x="264" y="56"/>
                  <a:pt x="264" y="56"/>
                </a:cubicBezTo>
                <a:cubicBezTo>
                  <a:pt x="269" y="56"/>
                  <a:pt x="272" y="60"/>
                  <a:pt x="272" y="64"/>
                </a:cubicBezTo>
                <a:cubicBezTo>
                  <a:pt x="272" y="344"/>
                  <a:pt x="272" y="344"/>
                  <a:pt x="272" y="344"/>
                </a:cubicBezTo>
                <a:cubicBezTo>
                  <a:pt x="272" y="349"/>
                  <a:pt x="269" y="352"/>
                  <a:pt x="264" y="352"/>
                </a:cubicBezTo>
                <a:cubicBezTo>
                  <a:pt x="24" y="352"/>
                  <a:pt x="24" y="352"/>
                  <a:pt x="24" y="352"/>
                </a:cubicBezTo>
                <a:cubicBezTo>
                  <a:pt x="20" y="352"/>
                  <a:pt x="16" y="349"/>
                  <a:pt x="16" y="344"/>
                </a:cubicBezTo>
                <a:cubicBezTo>
                  <a:pt x="16" y="64"/>
                  <a:pt x="16" y="64"/>
                  <a:pt x="16" y="64"/>
                </a:cubicBezTo>
                <a:cubicBezTo>
                  <a:pt x="16" y="60"/>
                  <a:pt x="20" y="56"/>
                  <a:pt x="24" y="56"/>
                </a:cubicBezTo>
                <a:close/>
                <a:moveTo>
                  <a:pt x="47" y="124"/>
                </a:moveTo>
                <a:cubicBezTo>
                  <a:pt x="43" y="124"/>
                  <a:pt x="40" y="128"/>
                  <a:pt x="40" y="132"/>
                </a:cubicBezTo>
                <a:cubicBezTo>
                  <a:pt x="40" y="137"/>
                  <a:pt x="44" y="140"/>
                  <a:pt x="48" y="140"/>
                </a:cubicBezTo>
                <a:cubicBezTo>
                  <a:pt x="48" y="140"/>
                  <a:pt x="48" y="140"/>
                  <a:pt x="48" y="140"/>
                </a:cubicBezTo>
                <a:cubicBezTo>
                  <a:pt x="120" y="140"/>
                  <a:pt x="120" y="140"/>
                  <a:pt x="120" y="140"/>
                </a:cubicBezTo>
                <a:cubicBezTo>
                  <a:pt x="125" y="140"/>
                  <a:pt x="128" y="137"/>
                  <a:pt x="128" y="132"/>
                </a:cubicBezTo>
                <a:cubicBezTo>
                  <a:pt x="128" y="128"/>
                  <a:pt x="125" y="124"/>
                  <a:pt x="120" y="124"/>
                </a:cubicBezTo>
                <a:cubicBezTo>
                  <a:pt x="120" y="124"/>
                  <a:pt x="120" y="124"/>
                  <a:pt x="120" y="124"/>
                </a:cubicBezTo>
                <a:cubicBezTo>
                  <a:pt x="48" y="124"/>
                  <a:pt x="48" y="124"/>
                  <a:pt x="48" y="124"/>
                </a:cubicBezTo>
                <a:cubicBezTo>
                  <a:pt x="48" y="124"/>
                  <a:pt x="48" y="124"/>
                  <a:pt x="47" y="124"/>
                </a:cubicBezTo>
                <a:close/>
                <a:moveTo>
                  <a:pt x="47" y="172"/>
                </a:moveTo>
                <a:cubicBezTo>
                  <a:pt x="43" y="172"/>
                  <a:pt x="40" y="176"/>
                  <a:pt x="40" y="180"/>
                </a:cubicBezTo>
                <a:cubicBezTo>
                  <a:pt x="40" y="185"/>
                  <a:pt x="44" y="188"/>
                  <a:pt x="48" y="188"/>
                </a:cubicBezTo>
                <a:cubicBezTo>
                  <a:pt x="48" y="188"/>
                  <a:pt x="48" y="188"/>
                  <a:pt x="48" y="188"/>
                </a:cubicBezTo>
                <a:cubicBezTo>
                  <a:pt x="240" y="188"/>
                  <a:pt x="240" y="188"/>
                  <a:pt x="240" y="188"/>
                </a:cubicBezTo>
                <a:cubicBezTo>
                  <a:pt x="245" y="188"/>
                  <a:pt x="248" y="185"/>
                  <a:pt x="248" y="180"/>
                </a:cubicBezTo>
                <a:cubicBezTo>
                  <a:pt x="248" y="176"/>
                  <a:pt x="245" y="172"/>
                  <a:pt x="240" y="172"/>
                </a:cubicBezTo>
                <a:cubicBezTo>
                  <a:pt x="240" y="172"/>
                  <a:pt x="240" y="172"/>
                  <a:pt x="240" y="172"/>
                </a:cubicBezTo>
                <a:cubicBezTo>
                  <a:pt x="48" y="172"/>
                  <a:pt x="48" y="172"/>
                  <a:pt x="48" y="172"/>
                </a:cubicBezTo>
                <a:cubicBezTo>
                  <a:pt x="48" y="172"/>
                  <a:pt x="48" y="172"/>
                  <a:pt x="47" y="172"/>
                </a:cubicBezTo>
                <a:close/>
                <a:moveTo>
                  <a:pt x="47" y="220"/>
                </a:moveTo>
                <a:cubicBezTo>
                  <a:pt x="43" y="220"/>
                  <a:pt x="40" y="224"/>
                  <a:pt x="40" y="228"/>
                </a:cubicBezTo>
                <a:cubicBezTo>
                  <a:pt x="40" y="233"/>
                  <a:pt x="44" y="236"/>
                  <a:pt x="48" y="236"/>
                </a:cubicBezTo>
                <a:cubicBezTo>
                  <a:pt x="240" y="236"/>
                  <a:pt x="240" y="236"/>
                  <a:pt x="240" y="236"/>
                </a:cubicBezTo>
                <a:cubicBezTo>
                  <a:pt x="245" y="236"/>
                  <a:pt x="248" y="233"/>
                  <a:pt x="248" y="228"/>
                </a:cubicBezTo>
                <a:cubicBezTo>
                  <a:pt x="248" y="224"/>
                  <a:pt x="245" y="220"/>
                  <a:pt x="240" y="220"/>
                </a:cubicBezTo>
                <a:cubicBezTo>
                  <a:pt x="240" y="220"/>
                  <a:pt x="240" y="220"/>
                  <a:pt x="240" y="220"/>
                </a:cubicBezTo>
                <a:cubicBezTo>
                  <a:pt x="48" y="220"/>
                  <a:pt x="48" y="220"/>
                  <a:pt x="48" y="220"/>
                </a:cubicBezTo>
                <a:cubicBezTo>
                  <a:pt x="48" y="220"/>
                  <a:pt x="48" y="220"/>
                  <a:pt x="47" y="220"/>
                </a:cubicBezTo>
                <a:close/>
                <a:moveTo>
                  <a:pt x="47" y="268"/>
                </a:moveTo>
                <a:cubicBezTo>
                  <a:pt x="43" y="268"/>
                  <a:pt x="40" y="272"/>
                  <a:pt x="40" y="276"/>
                </a:cubicBezTo>
                <a:cubicBezTo>
                  <a:pt x="40" y="281"/>
                  <a:pt x="44" y="284"/>
                  <a:pt x="48" y="284"/>
                </a:cubicBezTo>
                <a:cubicBezTo>
                  <a:pt x="240" y="284"/>
                  <a:pt x="240" y="284"/>
                  <a:pt x="240" y="284"/>
                </a:cubicBezTo>
                <a:cubicBezTo>
                  <a:pt x="245" y="284"/>
                  <a:pt x="248" y="281"/>
                  <a:pt x="248" y="276"/>
                </a:cubicBezTo>
                <a:cubicBezTo>
                  <a:pt x="248" y="272"/>
                  <a:pt x="245" y="268"/>
                  <a:pt x="240" y="268"/>
                </a:cubicBezTo>
                <a:cubicBezTo>
                  <a:pt x="240" y="268"/>
                  <a:pt x="240" y="268"/>
                  <a:pt x="240" y="268"/>
                </a:cubicBezTo>
                <a:cubicBezTo>
                  <a:pt x="48" y="268"/>
                  <a:pt x="48" y="268"/>
                  <a:pt x="48" y="268"/>
                </a:cubicBezTo>
                <a:cubicBezTo>
                  <a:pt x="48" y="268"/>
                  <a:pt x="48" y="268"/>
                  <a:pt x="47" y="268"/>
                </a:cubicBezTo>
                <a:close/>
              </a:path>
            </a:pathLst>
          </a:custGeom>
          <a:gradFill>
            <a:gsLst>
              <a:gs pos="0">
                <a:schemeClr val="accent4"/>
              </a:gs>
              <a:gs pos="100000">
                <a:schemeClr val="accent3"/>
              </a:gs>
            </a:gsLst>
            <a:lin ang="0" scaled="1"/>
          </a:gradFill>
          <a:ln>
            <a:noFill/>
          </a:ln>
        </p:spPr>
        <p:txBody>
          <a:bodyPr vert="horz" wrap="square" lIns="91440" tIns="45720" rIns="91440" bIns="45720" numCol="1" anchor="t" anchorCtr="0" compatLnSpc="1">
            <a:prstTxWarp prst="textNoShape">
              <a:avLst/>
            </a:prstTxWarp>
          </a:bodyPr>
          <a:lstStyle/>
          <a:p>
            <a:pPr eaLnBrk="1"/>
            <a:endParaRPr lang="nl-NL" sz="1800"/>
          </a:p>
        </p:txBody>
      </p:sp>
      <p:sp>
        <p:nvSpPr>
          <p:cNvPr id="7" name="Text Placeholder 7"/>
          <p:cNvSpPr>
            <a:spLocks noGrp="1"/>
          </p:cNvSpPr>
          <p:nvPr userDrawn="1">
            <p:ph type="body" sz="quarter" idx="11" hasCustomPrompt="1"/>
          </p:nvPr>
        </p:nvSpPr>
        <p:spPr>
          <a:xfrm>
            <a:off x="1230925" y="1531220"/>
            <a:ext cx="10529279" cy="4277443"/>
          </a:xfrm>
        </p:spPr>
        <p:txBody>
          <a:bodyPr/>
          <a:lstStyle>
            <a:lvl1pPr>
              <a:spcBef>
                <a:spcPts val="1200"/>
              </a:spcBef>
              <a:spcAft>
                <a:spcPts val="300"/>
              </a:spcAft>
              <a:defRPr sz="1600"/>
            </a:lvl1pPr>
            <a:lvl2pPr>
              <a:spcBef>
                <a:spcPts val="300"/>
              </a:spcBef>
              <a:defRPr sz="1600"/>
            </a:lvl2pPr>
            <a:lvl3pPr marL="361942" indent="-180970">
              <a:spcBef>
                <a:spcPts val="300"/>
              </a:spcBef>
              <a:defRPr lang="en-US" sz="1600" kern="1200" noProof="0" dirty="0" smtClean="0">
                <a:solidFill>
                  <a:schemeClr val="tx1"/>
                </a:solidFill>
                <a:latin typeface="+mn-lt"/>
                <a:ea typeface="+mn-ea"/>
                <a:cs typeface="+mn-cs"/>
              </a:defRPr>
            </a:lvl3pPr>
            <a:lvl4pPr marL="536561" indent="-161921">
              <a:spcBef>
                <a:spcPts val="300"/>
              </a:spcBef>
              <a:defRPr lang="en-US" sz="1600" kern="1200" noProof="0" dirty="0" smtClean="0">
                <a:solidFill>
                  <a:schemeClr val="tx1"/>
                </a:solidFill>
                <a:latin typeface="+mn-lt"/>
                <a:ea typeface="+mn-ea"/>
                <a:cs typeface="+mn-cs"/>
              </a:defRPr>
            </a:lvl4pPr>
          </a:lstStyle>
          <a:p>
            <a:pPr lvl="0"/>
            <a:r>
              <a:rPr lang="nl-NL" noProof="0"/>
              <a:t>Click </a:t>
            </a:r>
            <a:r>
              <a:rPr lang="nl-NL" noProof="0" err="1"/>
              <a:t>to</a:t>
            </a:r>
            <a:r>
              <a:rPr lang="nl-NL" noProof="0"/>
              <a:t> </a:t>
            </a:r>
            <a:r>
              <a:rPr lang="nl-NL" noProof="0" err="1"/>
              <a:t>edit</a:t>
            </a:r>
            <a:r>
              <a:rPr lang="nl-NL" noProof="0"/>
              <a:t> Master </a:t>
            </a:r>
            <a:r>
              <a:rPr lang="nl-NL" noProof="0" err="1"/>
              <a:t>text</a:t>
            </a:r>
            <a:r>
              <a:rPr lang="nl-NL" noProof="0"/>
              <a:t> </a:t>
            </a:r>
            <a:r>
              <a:rPr lang="nl-NL" noProof="0" err="1"/>
              <a:t>styles</a:t>
            </a:r>
            <a:endParaRPr lang="nl-NL" noProof="0"/>
          </a:p>
          <a:p>
            <a:pPr lvl="1"/>
            <a:r>
              <a:rPr lang="nl-NL" noProof="0"/>
              <a:t>Second level</a:t>
            </a:r>
          </a:p>
          <a:p>
            <a:pPr lvl="2"/>
            <a:r>
              <a:rPr lang="nl-NL" noProof="0" err="1"/>
              <a:t>Third</a:t>
            </a:r>
            <a:r>
              <a:rPr lang="nl-NL" noProof="0"/>
              <a:t> level</a:t>
            </a:r>
          </a:p>
        </p:txBody>
      </p:sp>
      <p:sp>
        <p:nvSpPr>
          <p:cNvPr id="6" name="TextBox 5"/>
          <p:cNvSpPr txBox="1"/>
          <p:nvPr userDrawn="1"/>
        </p:nvSpPr>
        <p:spPr>
          <a:xfrm>
            <a:off x="1230926" y="426198"/>
            <a:ext cx="2438399" cy="649287"/>
          </a:xfrm>
          <a:prstGeom prst="rect">
            <a:avLst/>
          </a:prstGeom>
          <a:ln>
            <a:noFill/>
          </a:ln>
        </p:spPr>
        <p:txBody>
          <a:bodyPr vert="horz" lIns="0" tIns="0" rIns="0" bIns="0" rtlCol="0" anchor="ctr">
            <a:noAutofit/>
          </a:bodyPr>
          <a:lstStyle>
            <a:lvl1pPr indent="0">
              <a:spcBef>
                <a:spcPts val="0"/>
              </a:spcBef>
              <a:spcAft>
                <a:spcPts val="300"/>
              </a:spcAft>
              <a:buClr>
                <a:schemeClr val="bg1"/>
              </a:buClr>
              <a:buSzPct val="25000"/>
              <a:buFontTx/>
              <a:buNone/>
              <a:defRPr lang="en-GB" sz="4000" b="1" noProof="0" smtClean="0">
                <a:gradFill>
                  <a:gsLst>
                    <a:gs pos="0">
                      <a:schemeClr val="accent4"/>
                    </a:gs>
                    <a:gs pos="86000">
                      <a:schemeClr val="accent3"/>
                    </a:gs>
                  </a:gsLst>
                  <a:lin ang="2700000" scaled="0"/>
                </a:gradFill>
              </a:defRPr>
            </a:lvl1pPr>
            <a:lvl2pPr marL="177800" indent="-177800">
              <a:spcBef>
                <a:spcPts val="300"/>
              </a:spcBef>
              <a:spcAft>
                <a:spcPts val="300"/>
              </a:spcAft>
              <a:buClr>
                <a:schemeClr val="tx1"/>
              </a:buClr>
              <a:buFont typeface="Arial" pitchFamily="34" charset="0"/>
              <a:buChar char="•"/>
              <a:defRPr lang="en-GB" sz="1400" noProof="0" smtClean="0"/>
            </a:lvl2pPr>
            <a:lvl3pPr marL="361950" indent="-180975" defTabSz="514350">
              <a:spcBef>
                <a:spcPts val="300"/>
              </a:spcBef>
              <a:spcAft>
                <a:spcPts val="300"/>
              </a:spcAft>
              <a:buClr>
                <a:schemeClr val="tx1"/>
              </a:buClr>
              <a:buFont typeface="Calibri" pitchFamily="34" charset="0"/>
              <a:buChar char="−"/>
              <a:defRPr lang="en-GB" sz="1400" noProof="0" smtClean="0"/>
            </a:lvl3pPr>
            <a:lvl4pPr marL="536575" indent="-161925">
              <a:spcBef>
                <a:spcPts val="300"/>
              </a:spcBef>
              <a:spcAft>
                <a:spcPts val="300"/>
              </a:spcAft>
              <a:buClr>
                <a:schemeClr val="tx1"/>
              </a:buClr>
              <a:buFont typeface="Courier New" pitchFamily="49" charset="0"/>
              <a:buChar char="o"/>
              <a:tabLst/>
              <a:defRPr lang="en-GB" sz="1200" noProof="0" smtClean="0"/>
            </a:lvl4pPr>
            <a:lvl5pPr marL="812800" indent="-165100">
              <a:spcBef>
                <a:spcPts val="0"/>
              </a:spcBef>
              <a:buClr>
                <a:srgbClr val="D52B1E"/>
              </a:buClr>
              <a:buFont typeface="Calibri" pitchFamily="34" charset="0"/>
              <a:buChar char="-"/>
              <a:tabLst/>
              <a:defRPr lang="en-GB" sz="1100" noProof="0">
                <a:solidFill>
                  <a:srgbClr val="4D4F53"/>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r>
              <a:rPr lang="nl-NL" sz="4000" noProof="0"/>
              <a:t>Agenda</a:t>
            </a:r>
          </a:p>
        </p:txBody>
      </p:sp>
      <p:sp>
        <p:nvSpPr>
          <p:cNvPr id="5" name="Text Placeholder 2">
            <a:extLst>
              <a:ext uri="{FF2B5EF4-FFF2-40B4-BE49-F238E27FC236}">
                <a16:creationId xmlns:a16="http://schemas.microsoft.com/office/drawing/2014/main" id="{51C3AFD7-C7EB-4209-B2BB-473B7734B718}"/>
              </a:ext>
            </a:extLst>
          </p:cNvPr>
          <p:cNvSpPr txBox="1">
            <a:spLocks/>
          </p:cNvSpPr>
          <p:nvPr userDrawn="1"/>
        </p:nvSpPr>
        <p:spPr>
          <a:xfrm>
            <a:off x="5821054" y="6498348"/>
            <a:ext cx="549897" cy="211193"/>
          </a:xfrm>
          <a:prstGeom prst="rect">
            <a:avLst/>
          </a:prstGeom>
          <a:ln>
            <a:noFill/>
          </a:ln>
        </p:spPr>
        <p:txBody>
          <a:bodyPr vert="horz" lIns="0" tIns="0" rIns="0" bIns="0" anchor="b"/>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fld id="{2E997FAD-17BD-C54D-93FE-DA7D4A487AFB}" type="slidenum">
              <a:rPr lang="en-US" sz="900" noProof="0" smtClean="0">
                <a:solidFill>
                  <a:schemeClr val="bg1">
                    <a:lumMod val="75000"/>
                  </a:schemeClr>
                </a:solidFill>
              </a:rPr>
              <a:pPr algn="ctr"/>
              <a:t>‹#›</a:t>
            </a:fld>
            <a:endParaRPr lang="en-US" sz="900" noProof="0">
              <a:solidFill>
                <a:schemeClr val="bg1">
                  <a:lumMod val="75000"/>
                </a:schemeClr>
              </a:solidFill>
            </a:endParaRPr>
          </a:p>
        </p:txBody>
      </p:sp>
    </p:spTree>
    <p:extLst>
      <p:ext uri="{BB962C8B-B14F-4D97-AF65-F5344CB8AC3E}">
        <p14:creationId xmlns:p14="http://schemas.microsoft.com/office/powerpoint/2010/main" val="11615300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124E2A1-F0AD-4554-8038-5C75E7B27D37}"/>
              </a:ext>
            </a:extLst>
          </p:cNvPr>
          <p:cNvGraphicFramePr>
            <a:graphicFrameLocks noChangeAspect="1"/>
          </p:cNvGraphicFramePr>
          <p:nvPr userDrawn="1">
            <p:custDataLst>
              <p:tags r:id="rId1"/>
            </p:custDataLst>
            <p:extLst>
              <p:ext uri="{D42A27DB-BD31-4B8C-83A1-F6EECF244321}">
                <p14:modId xmlns:p14="http://schemas.microsoft.com/office/powerpoint/2010/main" val="1797457803"/>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F124E2A1-F0AD-4554-8038-5C75E7B27D37}"/>
                          </a:ext>
                        </a:extLst>
                      </p:cNvPr>
                      <p:cNvPicPr/>
                      <p:nvPr/>
                    </p:nvPicPr>
                    <p:blipFill>
                      <a:blip r:embed="rId4"/>
                      <a:stretch>
                        <a:fillRect/>
                      </a:stretch>
                    </p:blipFill>
                    <p:spPr>
                      <a:xfrm>
                        <a:off x="2118" y="2118"/>
                        <a:ext cx="2116" cy="2116"/>
                      </a:xfrm>
                      <a:prstGeom prst="rect">
                        <a:avLst/>
                      </a:prstGeom>
                    </p:spPr>
                  </p:pic>
                </p:oleObj>
              </mc:Fallback>
            </mc:AlternateContent>
          </a:graphicData>
        </a:graphic>
      </p:graphicFrame>
      <p:sp>
        <p:nvSpPr>
          <p:cNvPr id="27" name="Text Placeholder 4"/>
          <p:cNvSpPr>
            <a:spLocks noGrp="1"/>
          </p:cNvSpPr>
          <p:nvPr>
            <p:ph type="body" sz="quarter" idx="10" hasCustomPrompt="1"/>
          </p:nvPr>
        </p:nvSpPr>
        <p:spPr>
          <a:xfrm>
            <a:off x="429686" y="887334"/>
            <a:ext cx="11330516" cy="531372"/>
          </a:xfrm>
          <a:prstGeom prst="rect">
            <a:avLst/>
          </a:prstGeom>
        </p:spPr>
        <p:txBody>
          <a:bodyPr rIns="36000" anchor="t" anchorCtr="0">
            <a:noAutofit/>
          </a:bodyPr>
          <a:lstStyle>
            <a:lvl1pPr marL="0" indent="0">
              <a:spcBef>
                <a:spcPts val="0"/>
              </a:spcBef>
              <a:buClr>
                <a:schemeClr val="bg1"/>
              </a:buClr>
              <a:buSzPct val="25000"/>
              <a:buFont typeface="Arial" pitchFamily="34" charset="0"/>
              <a:buNone/>
              <a:defRPr sz="2133" b="1">
                <a:solidFill>
                  <a:schemeClr val="accent2"/>
                </a:solidFill>
                <a:latin typeface="FSAlbert" panose="02000603040000020004" pitchFamily="50" charset="0"/>
              </a:defRPr>
            </a:lvl1pPr>
            <a:lvl2pPr marL="0" indent="0">
              <a:spcBef>
                <a:spcPts val="0"/>
              </a:spcBef>
              <a:buClr>
                <a:schemeClr val="bg1"/>
              </a:buClr>
              <a:buSzPct val="25000"/>
              <a:buFont typeface="Arial" pitchFamily="34" charset="0"/>
              <a:buNone/>
              <a:defRPr sz="1800" b="0">
                <a:solidFill>
                  <a:srgbClr val="4D4F53"/>
                </a:solidFill>
              </a:defRPr>
            </a:lvl2pPr>
            <a:lvl3pPr>
              <a:buFont typeface="Arial" pitchFamily="34" charset="0"/>
              <a:buChar char="•"/>
              <a:defRPr sz="1800"/>
            </a:lvl3pPr>
            <a:lvl4pPr>
              <a:buFont typeface="Arial" pitchFamily="34" charset="0"/>
              <a:buChar char="•"/>
              <a:defRPr sz="1800"/>
            </a:lvl4pPr>
            <a:lvl5pPr>
              <a:buFont typeface="Arial" pitchFamily="34" charset="0"/>
              <a:buChar char="•"/>
              <a:defRPr sz="1800"/>
            </a:lvl5pPr>
          </a:lstStyle>
          <a:p>
            <a:pPr lvl="0"/>
            <a:r>
              <a:rPr lang="nl-NL" noProof="0"/>
              <a:t>Click </a:t>
            </a:r>
            <a:r>
              <a:rPr lang="nl-NL" noProof="0" err="1"/>
              <a:t>to</a:t>
            </a:r>
            <a:r>
              <a:rPr lang="nl-NL" noProof="0"/>
              <a:t> </a:t>
            </a:r>
            <a:r>
              <a:rPr lang="nl-NL" noProof="0" err="1"/>
              <a:t>edit</a:t>
            </a:r>
            <a:r>
              <a:rPr lang="nl-NL" noProof="0"/>
              <a:t> Master </a:t>
            </a:r>
            <a:r>
              <a:rPr lang="nl-NL" noProof="0" err="1"/>
              <a:t>text</a:t>
            </a:r>
            <a:r>
              <a:rPr lang="nl-NL" noProof="0"/>
              <a:t> </a:t>
            </a:r>
            <a:r>
              <a:rPr lang="nl-NL" noProof="0" err="1"/>
              <a:t>styles</a:t>
            </a:r>
            <a:endParaRPr lang="nl-NL" noProof="0"/>
          </a:p>
        </p:txBody>
      </p:sp>
      <p:sp>
        <p:nvSpPr>
          <p:cNvPr id="18" name="Text Placeholder 7"/>
          <p:cNvSpPr>
            <a:spLocks noGrp="1"/>
          </p:cNvSpPr>
          <p:nvPr>
            <p:ph idx="1" hasCustomPrompt="1"/>
          </p:nvPr>
        </p:nvSpPr>
        <p:spPr>
          <a:xfrm>
            <a:off x="429686" y="1518365"/>
            <a:ext cx="11330516" cy="4290299"/>
          </a:xfrm>
          <a:prstGeom prst="rect">
            <a:avLst/>
          </a:prstGeom>
        </p:spPr>
        <p:txBody>
          <a:bodyPr vert="horz" lIns="0" tIns="0" rIns="0" bIns="0" rtlCol="0">
            <a:noAutofit/>
          </a:bodyPr>
          <a:lstStyle>
            <a:lvl1pPr marL="0" indent="0">
              <a:defRPr sz="1867"/>
            </a:lvl1pPr>
            <a:lvl2pPr>
              <a:defRPr sz="1867"/>
            </a:lvl2pPr>
            <a:lvl3pPr>
              <a:defRPr sz="1867"/>
            </a:lvl3pPr>
            <a:lvl4pPr>
              <a:defRPr sz="1467"/>
            </a:lvl4pPr>
          </a:lstStyle>
          <a:p>
            <a:pPr lvl="0"/>
            <a:r>
              <a:rPr lang="nl-NL" noProof="0"/>
              <a:t>Click </a:t>
            </a:r>
            <a:r>
              <a:rPr lang="nl-NL" noProof="0" err="1"/>
              <a:t>to</a:t>
            </a:r>
            <a:r>
              <a:rPr lang="nl-NL" noProof="0"/>
              <a:t> </a:t>
            </a:r>
            <a:r>
              <a:rPr lang="nl-NL" noProof="0" err="1"/>
              <a:t>edit</a:t>
            </a:r>
            <a:r>
              <a:rPr lang="nl-NL" noProof="0"/>
              <a:t> Master </a:t>
            </a:r>
            <a:r>
              <a:rPr lang="nl-NL" noProof="0" err="1"/>
              <a:t>text</a:t>
            </a:r>
            <a:r>
              <a:rPr lang="nl-NL" noProof="0"/>
              <a:t> </a:t>
            </a:r>
            <a:r>
              <a:rPr lang="nl-NL" noProof="0" err="1"/>
              <a:t>styles</a:t>
            </a:r>
            <a:endParaRPr lang="nl-NL" noProof="0"/>
          </a:p>
          <a:p>
            <a:pPr lvl="1"/>
            <a:r>
              <a:rPr lang="nl-NL" noProof="0"/>
              <a:t>Second level</a:t>
            </a:r>
          </a:p>
          <a:p>
            <a:pPr lvl="2"/>
            <a:r>
              <a:rPr lang="nl-NL" noProof="0" err="1"/>
              <a:t>Third</a:t>
            </a:r>
            <a:r>
              <a:rPr lang="nl-NL" noProof="0"/>
              <a:t> level</a:t>
            </a:r>
          </a:p>
          <a:p>
            <a:pPr lvl="3"/>
            <a:r>
              <a:rPr lang="nl-NL" noProof="0" err="1"/>
              <a:t>Fourth</a:t>
            </a:r>
            <a:r>
              <a:rPr lang="nl-NL" noProof="0"/>
              <a:t> level</a:t>
            </a:r>
          </a:p>
        </p:txBody>
      </p:sp>
      <p:sp>
        <p:nvSpPr>
          <p:cNvPr id="2" name="Title 1"/>
          <p:cNvSpPr>
            <a:spLocks noGrp="1"/>
          </p:cNvSpPr>
          <p:nvPr>
            <p:ph type="title"/>
          </p:nvPr>
        </p:nvSpPr>
        <p:spPr>
          <a:xfrm>
            <a:off x="429686" y="188081"/>
            <a:ext cx="11330516" cy="650121"/>
          </a:xfrm>
        </p:spPr>
        <p:txBody>
          <a:bodyPr>
            <a:noAutofit/>
          </a:bodyPr>
          <a:lstStyle>
            <a:lvl1pPr>
              <a:spcAft>
                <a:spcPts val="0"/>
              </a:spcAft>
              <a:defRPr sz="2667">
                <a:solidFill>
                  <a:schemeClr val="accent1"/>
                </a:solidFill>
                <a:latin typeface="BearingPoint Sans L + C" pitchFamily="2" charset="77"/>
              </a:defRPr>
            </a:lvl1pPr>
          </a:lstStyle>
          <a:p>
            <a:r>
              <a:rPr lang="nl-NL" noProof="0"/>
              <a:t>Click to </a:t>
            </a:r>
            <a:r>
              <a:rPr lang="nl-NL" noProof="0" err="1"/>
              <a:t>edit</a:t>
            </a:r>
            <a:r>
              <a:rPr lang="nl-NL" noProof="0"/>
              <a:t> Master </a:t>
            </a:r>
            <a:r>
              <a:rPr lang="nl-NL" noProof="0" err="1"/>
              <a:t>title</a:t>
            </a:r>
            <a:r>
              <a:rPr lang="nl-NL" noProof="0"/>
              <a:t> </a:t>
            </a:r>
            <a:r>
              <a:rPr lang="nl-NL" noProof="0" err="1"/>
              <a:t>style</a:t>
            </a:r>
            <a:endParaRPr lang="nl-NL" noProof="0"/>
          </a:p>
        </p:txBody>
      </p:sp>
    </p:spTree>
    <p:extLst>
      <p:ext uri="{BB962C8B-B14F-4D97-AF65-F5344CB8AC3E}">
        <p14:creationId xmlns:p14="http://schemas.microsoft.com/office/powerpoint/2010/main" val="36645087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Basic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67"/>
            </a:lvl1pPr>
          </a:lstStyle>
          <a:p>
            <a:r>
              <a:rPr lang="en-US"/>
              <a:t>Click to edit Master title style</a:t>
            </a:r>
            <a:endParaRPr lang="nl-BE"/>
          </a:p>
        </p:txBody>
      </p:sp>
      <p:sp>
        <p:nvSpPr>
          <p:cNvPr id="3" name="Content Placeholder 2"/>
          <p:cNvSpPr>
            <a:spLocks noGrp="1"/>
          </p:cNvSpPr>
          <p:nvPr>
            <p:ph idx="1"/>
          </p:nvPr>
        </p:nvSpPr>
        <p:spPr>
          <a:xfrm>
            <a:off x="613840" y="1384301"/>
            <a:ext cx="10962217" cy="4677832"/>
          </a:xfrm>
        </p:spPr>
        <p:txBody>
          <a:bodyPr/>
          <a:lstStyle>
            <a:lvl1pPr marL="359806" indent="-359806">
              <a:buFont typeface="Arial" panose="020B0604020202020204" pitchFamily="34" charset="0"/>
              <a:buChar char="•"/>
              <a:defRPr/>
            </a:lvl1pPr>
            <a:lvl5pPr>
              <a:defRPr sz="1867"/>
            </a:lvl5pPr>
          </a:lstStyle>
          <a:p>
            <a:pPr lvl="0"/>
            <a:r>
              <a:rPr lang="en-US"/>
              <a:t>Click to edit Master text styles</a:t>
            </a:r>
          </a:p>
        </p:txBody>
      </p:sp>
    </p:spTree>
    <p:extLst>
      <p:ext uri="{BB962C8B-B14F-4D97-AF65-F5344CB8AC3E}">
        <p14:creationId xmlns:p14="http://schemas.microsoft.com/office/powerpoint/2010/main" val="11875033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16008" y="492131"/>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3" name="Slide Number Placeholder 5">
            <a:extLst>
              <a:ext uri="{FF2B5EF4-FFF2-40B4-BE49-F238E27FC236}">
                <a16:creationId xmlns:a16="http://schemas.microsoft.com/office/drawing/2014/main" id="{A56EF9BE-9E4E-D34C-AAB8-154D733DFFFA}"/>
              </a:ext>
            </a:extLst>
          </p:cNvPr>
          <p:cNvSpPr>
            <a:spLocks noGrp="1"/>
          </p:cNvSpPr>
          <p:nvPr>
            <p:ph type="sldNum" sz="quarter" idx="4"/>
          </p:nvPr>
        </p:nvSpPr>
        <p:spPr>
          <a:xfrm>
            <a:off x="9296400" y="6492876"/>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
        <p:nvSpPr>
          <p:cNvPr id="4" name="Text Placeholder 2">
            <a:extLst>
              <a:ext uri="{FF2B5EF4-FFF2-40B4-BE49-F238E27FC236}">
                <a16:creationId xmlns:a16="http://schemas.microsoft.com/office/drawing/2014/main" id="{773420AB-F391-48D3-BAF5-5DCA11F6B5BF}"/>
              </a:ext>
            </a:extLst>
          </p:cNvPr>
          <p:cNvSpPr txBox="1">
            <a:spLocks/>
          </p:cNvSpPr>
          <p:nvPr userDrawn="1"/>
        </p:nvSpPr>
        <p:spPr>
          <a:xfrm>
            <a:off x="5821054" y="6498348"/>
            <a:ext cx="549897" cy="211193"/>
          </a:xfrm>
          <a:prstGeom prst="rect">
            <a:avLst/>
          </a:prstGeom>
          <a:ln>
            <a:noFill/>
          </a:ln>
        </p:spPr>
        <p:txBody>
          <a:bodyPr vert="horz" lIns="0" tIns="0" rIns="0" bIns="0" anchor="b"/>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fld id="{2E997FAD-17BD-C54D-93FE-DA7D4A487AFB}" type="slidenum">
              <a:rPr lang="en-US" sz="900" noProof="0" smtClean="0">
                <a:solidFill>
                  <a:schemeClr val="bg1">
                    <a:lumMod val="75000"/>
                  </a:schemeClr>
                </a:solidFill>
              </a:rPr>
              <a:pPr algn="ctr"/>
              <a:t>‹#›</a:t>
            </a:fld>
            <a:endParaRPr lang="en-US" sz="900" noProof="0">
              <a:solidFill>
                <a:schemeClr val="bg1">
                  <a:lumMod val="75000"/>
                </a:schemeClr>
              </a:solidFill>
            </a:endParaRPr>
          </a:p>
        </p:txBody>
      </p:sp>
    </p:spTree>
    <p:extLst>
      <p:ext uri="{BB962C8B-B14F-4D97-AF65-F5344CB8AC3E}">
        <p14:creationId xmlns:p14="http://schemas.microsoft.com/office/powerpoint/2010/main" val="30077565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124E2A1-F0AD-4554-8038-5C75E7B27D37}"/>
              </a:ext>
            </a:extLst>
          </p:cNvPr>
          <p:cNvGraphicFramePr>
            <a:graphicFrameLocks noChangeAspect="1"/>
          </p:cNvGraphicFramePr>
          <p:nvPr userDrawn="1">
            <p:custDataLst>
              <p:tags r:id="rId1"/>
            </p:custDataLst>
            <p:extLst>
              <p:ext uri="{D42A27DB-BD31-4B8C-83A1-F6EECF244321}">
                <p14:modId xmlns:p14="http://schemas.microsoft.com/office/powerpoint/2010/main" val="1797457803"/>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F124E2A1-F0AD-4554-8038-5C75E7B27D37}"/>
                          </a:ext>
                        </a:extLst>
                      </p:cNvPr>
                      <p:cNvPicPr/>
                      <p:nvPr/>
                    </p:nvPicPr>
                    <p:blipFill>
                      <a:blip r:embed="rId4"/>
                      <a:stretch>
                        <a:fillRect/>
                      </a:stretch>
                    </p:blipFill>
                    <p:spPr>
                      <a:xfrm>
                        <a:off x="2118" y="2118"/>
                        <a:ext cx="2116" cy="2116"/>
                      </a:xfrm>
                      <a:prstGeom prst="rect">
                        <a:avLst/>
                      </a:prstGeom>
                    </p:spPr>
                  </p:pic>
                </p:oleObj>
              </mc:Fallback>
            </mc:AlternateContent>
          </a:graphicData>
        </a:graphic>
      </p:graphicFrame>
      <p:sp>
        <p:nvSpPr>
          <p:cNvPr id="27" name="Text Placeholder 4"/>
          <p:cNvSpPr>
            <a:spLocks noGrp="1"/>
          </p:cNvSpPr>
          <p:nvPr>
            <p:ph type="body" sz="quarter" idx="10" hasCustomPrompt="1"/>
          </p:nvPr>
        </p:nvSpPr>
        <p:spPr>
          <a:xfrm>
            <a:off x="429686" y="887334"/>
            <a:ext cx="11330516" cy="531372"/>
          </a:xfrm>
          <a:prstGeom prst="rect">
            <a:avLst/>
          </a:prstGeom>
        </p:spPr>
        <p:txBody>
          <a:bodyPr rIns="36000" anchor="t" anchorCtr="0">
            <a:noAutofit/>
          </a:bodyPr>
          <a:lstStyle>
            <a:lvl1pPr marL="0" indent="0">
              <a:spcBef>
                <a:spcPts val="0"/>
              </a:spcBef>
              <a:buClr>
                <a:schemeClr val="bg1"/>
              </a:buClr>
              <a:buSzPct val="25000"/>
              <a:buFont typeface="Arial" pitchFamily="34" charset="0"/>
              <a:buNone/>
              <a:defRPr sz="2133" b="1">
                <a:solidFill>
                  <a:schemeClr val="accent2"/>
                </a:solidFill>
                <a:latin typeface="FSAlbert" panose="02000603040000020004" pitchFamily="50" charset="0"/>
              </a:defRPr>
            </a:lvl1pPr>
            <a:lvl2pPr marL="0" indent="0">
              <a:spcBef>
                <a:spcPts val="0"/>
              </a:spcBef>
              <a:buClr>
                <a:schemeClr val="bg1"/>
              </a:buClr>
              <a:buSzPct val="25000"/>
              <a:buFont typeface="Arial" pitchFamily="34" charset="0"/>
              <a:buNone/>
              <a:defRPr sz="1800" b="0">
                <a:solidFill>
                  <a:srgbClr val="4D4F53"/>
                </a:solidFill>
              </a:defRPr>
            </a:lvl2pPr>
            <a:lvl3pPr>
              <a:buFont typeface="Arial" pitchFamily="34" charset="0"/>
              <a:buChar char="•"/>
              <a:defRPr sz="1800"/>
            </a:lvl3pPr>
            <a:lvl4pPr>
              <a:buFont typeface="Arial" pitchFamily="34" charset="0"/>
              <a:buChar char="•"/>
              <a:defRPr sz="1800"/>
            </a:lvl4pPr>
            <a:lvl5pPr>
              <a:buFont typeface="Arial" pitchFamily="34" charset="0"/>
              <a:buChar char="•"/>
              <a:defRPr sz="1800"/>
            </a:lvl5pPr>
          </a:lstStyle>
          <a:p>
            <a:pPr lvl="0"/>
            <a:r>
              <a:rPr lang="nl-NL" noProof="0"/>
              <a:t>Click </a:t>
            </a:r>
            <a:r>
              <a:rPr lang="nl-NL" noProof="0" err="1"/>
              <a:t>to</a:t>
            </a:r>
            <a:r>
              <a:rPr lang="nl-NL" noProof="0"/>
              <a:t> </a:t>
            </a:r>
            <a:r>
              <a:rPr lang="nl-NL" noProof="0" err="1"/>
              <a:t>edit</a:t>
            </a:r>
            <a:r>
              <a:rPr lang="nl-NL" noProof="0"/>
              <a:t> Master </a:t>
            </a:r>
            <a:r>
              <a:rPr lang="nl-NL" noProof="0" err="1"/>
              <a:t>text</a:t>
            </a:r>
            <a:r>
              <a:rPr lang="nl-NL" noProof="0"/>
              <a:t> </a:t>
            </a:r>
            <a:r>
              <a:rPr lang="nl-NL" noProof="0" err="1"/>
              <a:t>styles</a:t>
            </a:r>
            <a:endParaRPr lang="nl-NL" noProof="0"/>
          </a:p>
        </p:txBody>
      </p:sp>
      <p:sp>
        <p:nvSpPr>
          <p:cNvPr id="18" name="Text Placeholder 7"/>
          <p:cNvSpPr>
            <a:spLocks noGrp="1"/>
          </p:cNvSpPr>
          <p:nvPr>
            <p:ph idx="1" hasCustomPrompt="1"/>
          </p:nvPr>
        </p:nvSpPr>
        <p:spPr>
          <a:xfrm>
            <a:off x="429686" y="1518365"/>
            <a:ext cx="4958103" cy="4452303"/>
          </a:xfrm>
          <a:prstGeom prst="rect">
            <a:avLst/>
          </a:prstGeom>
          <a:ln>
            <a:solidFill>
              <a:schemeClr val="tx1"/>
            </a:solidFill>
          </a:ln>
        </p:spPr>
        <p:txBody>
          <a:bodyPr vert="horz" lIns="0" tIns="0" rIns="0" bIns="0" rtlCol="0">
            <a:noAutofit/>
          </a:bodyPr>
          <a:lstStyle>
            <a:lvl1pPr marL="0" indent="0">
              <a:defRPr sz="1867"/>
            </a:lvl1pPr>
            <a:lvl2pPr>
              <a:defRPr sz="1867"/>
            </a:lvl2pPr>
            <a:lvl3pPr>
              <a:defRPr sz="1867"/>
            </a:lvl3pPr>
            <a:lvl4pPr>
              <a:defRPr sz="1467"/>
            </a:lvl4pPr>
          </a:lstStyle>
          <a:p>
            <a:pPr lvl="0"/>
            <a:r>
              <a:rPr lang="nl-NL" noProof="0"/>
              <a:t>Click </a:t>
            </a:r>
            <a:r>
              <a:rPr lang="nl-NL" noProof="0" err="1"/>
              <a:t>to</a:t>
            </a:r>
            <a:r>
              <a:rPr lang="nl-NL" noProof="0"/>
              <a:t> </a:t>
            </a:r>
            <a:r>
              <a:rPr lang="nl-NL" noProof="0" err="1"/>
              <a:t>edit</a:t>
            </a:r>
            <a:r>
              <a:rPr lang="nl-NL" noProof="0"/>
              <a:t> Master </a:t>
            </a:r>
            <a:r>
              <a:rPr lang="nl-NL" noProof="0" err="1"/>
              <a:t>text</a:t>
            </a:r>
            <a:r>
              <a:rPr lang="nl-NL" noProof="0"/>
              <a:t> </a:t>
            </a:r>
            <a:r>
              <a:rPr lang="nl-NL" noProof="0" err="1"/>
              <a:t>styles</a:t>
            </a:r>
            <a:endParaRPr lang="nl-NL" noProof="0"/>
          </a:p>
          <a:p>
            <a:pPr lvl="1"/>
            <a:r>
              <a:rPr lang="nl-NL" noProof="0"/>
              <a:t>Second level</a:t>
            </a:r>
          </a:p>
          <a:p>
            <a:pPr lvl="2"/>
            <a:r>
              <a:rPr lang="nl-NL" noProof="0" err="1"/>
              <a:t>Third</a:t>
            </a:r>
            <a:r>
              <a:rPr lang="nl-NL" noProof="0"/>
              <a:t> level</a:t>
            </a:r>
          </a:p>
          <a:p>
            <a:pPr lvl="3"/>
            <a:r>
              <a:rPr lang="nl-NL" noProof="0" err="1"/>
              <a:t>Fourth</a:t>
            </a:r>
            <a:r>
              <a:rPr lang="nl-NL" noProof="0"/>
              <a:t> level</a:t>
            </a:r>
          </a:p>
        </p:txBody>
      </p:sp>
      <p:sp>
        <p:nvSpPr>
          <p:cNvPr id="2" name="Title 1"/>
          <p:cNvSpPr>
            <a:spLocks noGrp="1"/>
          </p:cNvSpPr>
          <p:nvPr>
            <p:ph type="title"/>
          </p:nvPr>
        </p:nvSpPr>
        <p:spPr>
          <a:xfrm>
            <a:off x="429686" y="188081"/>
            <a:ext cx="11330516" cy="650121"/>
          </a:xfrm>
        </p:spPr>
        <p:txBody>
          <a:bodyPr>
            <a:noAutofit/>
          </a:bodyPr>
          <a:lstStyle>
            <a:lvl1pPr>
              <a:spcAft>
                <a:spcPts val="0"/>
              </a:spcAft>
              <a:defRPr sz="2667">
                <a:solidFill>
                  <a:schemeClr val="accent3"/>
                </a:solidFill>
                <a:latin typeface="BearingPoint Sans L + C" pitchFamily="2" charset="77"/>
              </a:defRPr>
            </a:lvl1pPr>
          </a:lstStyle>
          <a:p>
            <a:r>
              <a:rPr lang="nl-NL" noProof="0"/>
              <a:t>Click </a:t>
            </a:r>
            <a:r>
              <a:rPr lang="nl-NL" noProof="0" err="1"/>
              <a:t>to</a:t>
            </a:r>
            <a:r>
              <a:rPr lang="nl-NL" noProof="0"/>
              <a:t> </a:t>
            </a:r>
            <a:r>
              <a:rPr lang="nl-NL" noProof="0" err="1"/>
              <a:t>edit</a:t>
            </a:r>
            <a:r>
              <a:rPr lang="nl-NL" noProof="0"/>
              <a:t> Master </a:t>
            </a:r>
            <a:r>
              <a:rPr lang="nl-NL" noProof="0" err="1"/>
              <a:t>title</a:t>
            </a:r>
            <a:r>
              <a:rPr lang="nl-NL" noProof="0"/>
              <a:t> </a:t>
            </a:r>
            <a:r>
              <a:rPr lang="nl-NL" noProof="0" err="1"/>
              <a:t>style</a:t>
            </a:r>
            <a:endParaRPr lang="nl-NL" noProof="0"/>
          </a:p>
        </p:txBody>
      </p:sp>
      <p:sp>
        <p:nvSpPr>
          <p:cNvPr id="6" name="Text Placeholder 7">
            <a:extLst>
              <a:ext uri="{FF2B5EF4-FFF2-40B4-BE49-F238E27FC236}">
                <a16:creationId xmlns:a16="http://schemas.microsoft.com/office/drawing/2014/main" id="{ABB680E7-1AFB-4B60-87CE-0AD88A932C19}"/>
              </a:ext>
            </a:extLst>
          </p:cNvPr>
          <p:cNvSpPr>
            <a:spLocks noGrp="1"/>
          </p:cNvSpPr>
          <p:nvPr>
            <p:ph idx="11" hasCustomPrompt="1"/>
          </p:nvPr>
        </p:nvSpPr>
        <p:spPr>
          <a:xfrm>
            <a:off x="5495366" y="1525295"/>
            <a:ext cx="6264836" cy="2517788"/>
          </a:xfrm>
          <a:prstGeom prst="rect">
            <a:avLst/>
          </a:prstGeom>
          <a:ln>
            <a:solidFill>
              <a:schemeClr val="tx1"/>
            </a:solidFill>
          </a:ln>
        </p:spPr>
        <p:txBody>
          <a:bodyPr vert="horz" lIns="0" tIns="0" rIns="0" bIns="0" rtlCol="0">
            <a:noAutofit/>
          </a:bodyPr>
          <a:lstStyle>
            <a:lvl1pPr marL="0" indent="0">
              <a:defRPr sz="1867"/>
            </a:lvl1pPr>
            <a:lvl2pPr>
              <a:defRPr sz="1867"/>
            </a:lvl2pPr>
            <a:lvl3pPr>
              <a:defRPr sz="1867"/>
            </a:lvl3pPr>
            <a:lvl4pPr>
              <a:defRPr sz="1467"/>
            </a:lvl4pPr>
          </a:lstStyle>
          <a:p>
            <a:pPr lvl="0"/>
            <a:r>
              <a:rPr lang="nl-NL" noProof="0"/>
              <a:t>Click </a:t>
            </a:r>
            <a:r>
              <a:rPr lang="nl-NL" noProof="0" err="1"/>
              <a:t>to</a:t>
            </a:r>
            <a:r>
              <a:rPr lang="nl-NL" noProof="0"/>
              <a:t> </a:t>
            </a:r>
            <a:r>
              <a:rPr lang="nl-NL" noProof="0" err="1"/>
              <a:t>edit</a:t>
            </a:r>
            <a:r>
              <a:rPr lang="nl-NL" noProof="0"/>
              <a:t> Master </a:t>
            </a:r>
            <a:r>
              <a:rPr lang="nl-NL" noProof="0" err="1"/>
              <a:t>text</a:t>
            </a:r>
            <a:r>
              <a:rPr lang="nl-NL" noProof="0"/>
              <a:t> </a:t>
            </a:r>
            <a:r>
              <a:rPr lang="nl-NL" noProof="0" err="1"/>
              <a:t>styles</a:t>
            </a:r>
            <a:endParaRPr lang="nl-NL" noProof="0"/>
          </a:p>
          <a:p>
            <a:pPr lvl="1"/>
            <a:r>
              <a:rPr lang="nl-NL" noProof="0"/>
              <a:t>Second level</a:t>
            </a:r>
          </a:p>
          <a:p>
            <a:pPr lvl="2"/>
            <a:r>
              <a:rPr lang="nl-NL" noProof="0" err="1"/>
              <a:t>Third</a:t>
            </a:r>
            <a:r>
              <a:rPr lang="nl-NL" noProof="0"/>
              <a:t> level</a:t>
            </a:r>
          </a:p>
          <a:p>
            <a:pPr lvl="3"/>
            <a:r>
              <a:rPr lang="nl-NL" noProof="0" err="1"/>
              <a:t>Fourth</a:t>
            </a:r>
            <a:r>
              <a:rPr lang="nl-NL" noProof="0"/>
              <a:t> level</a:t>
            </a:r>
          </a:p>
        </p:txBody>
      </p:sp>
      <p:sp>
        <p:nvSpPr>
          <p:cNvPr id="7" name="Text Placeholder 7">
            <a:extLst>
              <a:ext uri="{FF2B5EF4-FFF2-40B4-BE49-F238E27FC236}">
                <a16:creationId xmlns:a16="http://schemas.microsoft.com/office/drawing/2014/main" id="{263C40B9-BD70-444D-AEA0-2EF2F0C8C87F}"/>
              </a:ext>
            </a:extLst>
          </p:cNvPr>
          <p:cNvSpPr>
            <a:spLocks noGrp="1"/>
          </p:cNvSpPr>
          <p:nvPr>
            <p:ph idx="12" hasCustomPrompt="1"/>
          </p:nvPr>
        </p:nvSpPr>
        <p:spPr>
          <a:xfrm>
            <a:off x="5495366" y="4147981"/>
            <a:ext cx="6264836" cy="1822687"/>
          </a:xfrm>
          <a:prstGeom prst="rect">
            <a:avLst/>
          </a:prstGeom>
          <a:ln>
            <a:solidFill>
              <a:schemeClr val="tx1"/>
            </a:solidFill>
          </a:ln>
        </p:spPr>
        <p:txBody>
          <a:bodyPr vert="horz" lIns="0" tIns="0" rIns="0" bIns="0" rtlCol="0">
            <a:noAutofit/>
          </a:bodyPr>
          <a:lstStyle>
            <a:lvl1pPr marL="0" indent="0">
              <a:defRPr sz="1867"/>
            </a:lvl1pPr>
            <a:lvl2pPr>
              <a:defRPr sz="1867"/>
            </a:lvl2pPr>
            <a:lvl3pPr>
              <a:defRPr sz="1867"/>
            </a:lvl3pPr>
            <a:lvl4pPr>
              <a:defRPr sz="1467"/>
            </a:lvl4pPr>
          </a:lstStyle>
          <a:p>
            <a:pPr lvl="0"/>
            <a:r>
              <a:rPr lang="nl-NL" noProof="0"/>
              <a:t>Click </a:t>
            </a:r>
            <a:r>
              <a:rPr lang="nl-NL" noProof="0" err="1"/>
              <a:t>to</a:t>
            </a:r>
            <a:r>
              <a:rPr lang="nl-NL" noProof="0"/>
              <a:t> </a:t>
            </a:r>
            <a:r>
              <a:rPr lang="nl-NL" noProof="0" err="1"/>
              <a:t>edit</a:t>
            </a:r>
            <a:r>
              <a:rPr lang="nl-NL" noProof="0"/>
              <a:t> Master </a:t>
            </a:r>
            <a:r>
              <a:rPr lang="nl-NL" noProof="0" err="1"/>
              <a:t>text</a:t>
            </a:r>
            <a:r>
              <a:rPr lang="nl-NL" noProof="0"/>
              <a:t> </a:t>
            </a:r>
            <a:r>
              <a:rPr lang="nl-NL" noProof="0" err="1"/>
              <a:t>styles</a:t>
            </a:r>
            <a:endParaRPr lang="nl-NL" noProof="0"/>
          </a:p>
          <a:p>
            <a:pPr lvl="1"/>
            <a:r>
              <a:rPr lang="nl-NL" noProof="0"/>
              <a:t>Second level</a:t>
            </a:r>
          </a:p>
          <a:p>
            <a:pPr lvl="2"/>
            <a:r>
              <a:rPr lang="nl-NL" noProof="0" err="1"/>
              <a:t>Third</a:t>
            </a:r>
            <a:r>
              <a:rPr lang="nl-NL" noProof="0"/>
              <a:t> level</a:t>
            </a:r>
          </a:p>
          <a:p>
            <a:pPr lvl="3"/>
            <a:r>
              <a:rPr lang="nl-NL" noProof="0" err="1"/>
              <a:t>Fourth</a:t>
            </a:r>
            <a:r>
              <a:rPr lang="nl-NL" noProof="0"/>
              <a:t> level</a:t>
            </a:r>
          </a:p>
        </p:txBody>
      </p:sp>
    </p:spTree>
    <p:extLst>
      <p:ext uri="{BB962C8B-B14F-4D97-AF65-F5344CB8AC3E}">
        <p14:creationId xmlns:p14="http://schemas.microsoft.com/office/powerpoint/2010/main" val="5528914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6723" y="492130"/>
            <a:ext cx="7755459" cy="1006475"/>
          </a:xfrm>
          <a:prstGeom prst="rect">
            <a:avLst/>
          </a:prstGeom>
        </p:spPr>
        <p:txBody>
          <a:bodyPr vert="horz" lIns="91440" tIns="45720" rIns="91440" bIns="45720" rtlCol="0" anchor="t">
            <a:normAutofit/>
          </a:bodyPr>
          <a:lstStyle>
            <a:lvl1pPr>
              <a:defRPr sz="2800" b="0">
                <a:solidFill>
                  <a:schemeClr val="accent5"/>
                </a:solidFill>
                <a:latin typeface="Exo 2" panose="00000500000000000000" pitchFamily="50" charset="0"/>
              </a:defRPr>
            </a:lvl1pPr>
          </a:lstStyle>
          <a:p>
            <a:r>
              <a:rPr lang="en-US"/>
              <a:t>Click to edit Master title style</a:t>
            </a:r>
            <a:br>
              <a:rPr lang="en-US"/>
            </a:br>
            <a:endParaRPr lang="en-GB"/>
          </a:p>
        </p:txBody>
      </p:sp>
      <p:sp>
        <p:nvSpPr>
          <p:cNvPr id="5" name="Content Placeholder 19"/>
          <p:cNvSpPr>
            <a:spLocks noGrp="1"/>
          </p:cNvSpPr>
          <p:nvPr>
            <p:ph sz="quarter" idx="14" hasCustomPrompt="1"/>
          </p:nvPr>
        </p:nvSpPr>
        <p:spPr>
          <a:xfrm>
            <a:off x="526723" y="1512565"/>
            <a:ext cx="9832436" cy="4895549"/>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a:t>
            </a:r>
          </a:p>
        </p:txBody>
      </p:sp>
      <p:sp>
        <p:nvSpPr>
          <p:cNvPr id="4" name="Slide Number Placeholder 5">
            <a:extLst>
              <a:ext uri="{FF2B5EF4-FFF2-40B4-BE49-F238E27FC236}">
                <a16:creationId xmlns:a16="http://schemas.microsoft.com/office/drawing/2014/main" id="{43303CEC-59F8-BC41-89BA-D814218B81F7}"/>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12440332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6722" y="492130"/>
            <a:ext cx="7755459" cy="1006475"/>
          </a:xfrm>
          <a:prstGeom prst="rect">
            <a:avLst/>
          </a:prstGeom>
        </p:spPr>
        <p:txBody>
          <a:bodyPr vert="horz" lIns="91440" tIns="45720" rIns="91440" bIns="45720" rtlCol="0" anchor="t">
            <a:normAutofit/>
          </a:bodyPr>
          <a:lstStyle>
            <a:lvl1pPr>
              <a:defRPr sz="2800" b="0">
                <a:solidFill>
                  <a:schemeClr val="accent5"/>
                </a:solidFill>
                <a:latin typeface="Exo 2" panose="00000500000000000000" pitchFamily="50" charset="0"/>
              </a:defRPr>
            </a:lvl1pPr>
          </a:lstStyle>
          <a:p>
            <a:r>
              <a:rPr lang="en-US"/>
              <a:t>Click to edit Master title style</a:t>
            </a:r>
            <a:br>
              <a:rPr lang="en-US"/>
            </a:br>
            <a:endParaRPr lang="en-GB"/>
          </a:p>
        </p:txBody>
      </p:sp>
      <p:sp>
        <p:nvSpPr>
          <p:cNvPr id="3" name="Slide Number Placeholder 5">
            <a:extLst>
              <a:ext uri="{FF2B5EF4-FFF2-40B4-BE49-F238E27FC236}">
                <a16:creationId xmlns:a16="http://schemas.microsoft.com/office/drawing/2014/main" id="{955D70C3-B1F4-FA4F-9523-174EB1753AE6}"/>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21969857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25A56-2B4A-244D-9F4C-587E59D3A367}"/>
              </a:ext>
            </a:extLst>
          </p:cNvPr>
          <p:cNvSpPr/>
          <p:nvPr userDrawn="1"/>
        </p:nvSpPr>
        <p:spPr>
          <a:xfrm>
            <a:off x="0" y="1190027"/>
            <a:ext cx="12191999" cy="5667973"/>
          </a:xfrm>
          <a:prstGeom prst="rect">
            <a:avLst/>
          </a:prstGeom>
          <a:gradFill flip="none" rotWithShape="1">
            <a:gsLst>
              <a:gs pos="0">
                <a:schemeClr val="bg1"/>
              </a:gs>
              <a:gs pos="47000">
                <a:schemeClr val="bg2"/>
              </a:gs>
            </a:gsLst>
            <a:lin ang="5400000" scaled="1"/>
            <a:tileRect/>
          </a:gradFill>
          <a:ln>
            <a:noFill/>
          </a:ln>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Placeholder 1"/>
          <p:cNvSpPr>
            <a:spLocks noGrp="1"/>
          </p:cNvSpPr>
          <p:nvPr>
            <p:ph type="title" hasCustomPrompt="1"/>
          </p:nvPr>
        </p:nvSpPr>
        <p:spPr>
          <a:xfrm>
            <a:off x="526722" y="492130"/>
            <a:ext cx="7755459" cy="1006475"/>
          </a:xfrm>
          <a:prstGeom prst="rect">
            <a:avLst/>
          </a:prstGeom>
        </p:spPr>
        <p:txBody>
          <a:bodyPr vert="horz" lIns="91440" tIns="45720" rIns="91440" bIns="45720" rtlCol="0" anchor="t">
            <a:normAutofit/>
          </a:bodyPr>
          <a:lstStyle>
            <a:lvl1pPr>
              <a:defRPr sz="2800" b="0">
                <a:solidFill>
                  <a:schemeClr val="accent5"/>
                </a:solidFill>
                <a:latin typeface="Exo 2" panose="00000500000000000000" pitchFamily="50" charset="0"/>
              </a:defRPr>
            </a:lvl1pPr>
          </a:lstStyle>
          <a:p>
            <a:r>
              <a:rPr lang="en-US"/>
              <a:t>Click to edit Master title style</a:t>
            </a:r>
            <a:br>
              <a:rPr lang="en-US"/>
            </a:br>
            <a:endParaRPr lang="en-GB"/>
          </a:p>
        </p:txBody>
      </p:sp>
      <p:pic>
        <p:nvPicPr>
          <p:cNvPr id="4" name="Picture 3" descr="Logo&#10;&#10;Description automatically generated">
            <a:extLst>
              <a:ext uri="{FF2B5EF4-FFF2-40B4-BE49-F238E27FC236}">
                <a16:creationId xmlns:a16="http://schemas.microsoft.com/office/drawing/2014/main" id="{D833BD24-DDA3-E54E-A6F3-55D1A783BE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893727" y="6251991"/>
            <a:ext cx="1066626" cy="353635"/>
          </a:xfrm>
          <a:prstGeom prst="rect">
            <a:avLst/>
          </a:prstGeom>
        </p:spPr>
      </p:pic>
      <p:sp>
        <p:nvSpPr>
          <p:cNvPr id="5" name="Slide Number Placeholder 5">
            <a:extLst>
              <a:ext uri="{FF2B5EF4-FFF2-40B4-BE49-F238E27FC236}">
                <a16:creationId xmlns:a16="http://schemas.microsoft.com/office/drawing/2014/main" id="{7C6CEC1C-7EAA-0F47-A327-EFD3760276E6}"/>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18135677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Logo Only">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99FECA3-824D-4D4B-ABD7-2D61BD47D9E9}"/>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pic>
        <p:nvPicPr>
          <p:cNvPr id="3" name="Picture 2" descr="A picture containing nature, rain, night sky&#10;&#10;Description automatically generated">
            <a:extLst>
              <a:ext uri="{FF2B5EF4-FFF2-40B4-BE49-F238E27FC236}">
                <a16:creationId xmlns:a16="http://schemas.microsoft.com/office/drawing/2014/main" id="{559A9E2F-3E6D-424A-A5CA-BF086C7144ED}"/>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b="15071"/>
          <a:stretch/>
        </p:blipFill>
        <p:spPr>
          <a:xfrm>
            <a:off x="0" y="0"/>
            <a:ext cx="12195336" cy="6858001"/>
          </a:xfrm>
          <a:prstGeom prst="rect">
            <a:avLst/>
          </a:prstGeom>
          <a:solidFill>
            <a:schemeClr val="bg2"/>
          </a:solidFill>
        </p:spPr>
      </p:pic>
      <p:pic>
        <p:nvPicPr>
          <p:cNvPr id="4" name="Picture 3" descr="Logo&#10;&#10;Description automatically generated">
            <a:extLst>
              <a:ext uri="{FF2B5EF4-FFF2-40B4-BE49-F238E27FC236}">
                <a16:creationId xmlns:a16="http://schemas.microsoft.com/office/drawing/2014/main" id="{87A95E34-401A-DD41-B7FA-1F971B78582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080" t="30506" r="28000" b="36533"/>
          <a:stretch/>
        </p:blipFill>
        <p:spPr>
          <a:xfrm>
            <a:off x="10893727" y="6251991"/>
            <a:ext cx="1066626" cy="353635"/>
          </a:xfrm>
          <a:prstGeom prst="rect">
            <a:avLst/>
          </a:prstGeom>
        </p:spPr>
      </p:pic>
    </p:spTree>
    <p:extLst>
      <p:ext uri="{BB962C8B-B14F-4D97-AF65-F5344CB8AC3E}">
        <p14:creationId xmlns:p14="http://schemas.microsoft.com/office/powerpoint/2010/main" val="2482696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Logo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ABDF74-70AD-924D-B2D0-7A664CE0BCBA}"/>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7697E873-A703-0747-92A7-3163C1F80B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893727" y="6251991"/>
            <a:ext cx="1066626" cy="353635"/>
          </a:xfrm>
          <a:prstGeom prst="rect">
            <a:avLst/>
          </a:prstGeom>
        </p:spPr>
      </p:pic>
      <p:sp>
        <p:nvSpPr>
          <p:cNvPr id="5" name="Slide Number Placeholder 5">
            <a:extLst>
              <a:ext uri="{FF2B5EF4-FFF2-40B4-BE49-F238E27FC236}">
                <a16:creationId xmlns:a16="http://schemas.microsoft.com/office/drawing/2014/main" id="{75F5FB8D-99A7-F741-90F2-7EDFBE71C021}"/>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1255293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91E58-6C1B-445A-9AB8-E62C6BBE732C}"/>
              </a:ext>
            </a:extLst>
          </p:cNvPr>
          <p:cNvSpPr/>
          <p:nvPr userDrawn="1"/>
        </p:nvSpPr>
        <p:spPr>
          <a:xfrm>
            <a:off x="283634" y="1904696"/>
            <a:ext cx="11624733" cy="4682067"/>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4" name="Rounded Rectangle 79">
            <a:extLst>
              <a:ext uri="{FF2B5EF4-FFF2-40B4-BE49-F238E27FC236}">
                <a16:creationId xmlns:a16="http://schemas.microsoft.com/office/drawing/2014/main" id="{D13AEBEB-2BE2-4CC2-A281-1F63550BA702}"/>
              </a:ext>
            </a:extLst>
          </p:cNvPr>
          <p:cNvSpPr/>
          <p:nvPr userDrawn="1"/>
        </p:nvSpPr>
        <p:spPr>
          <a:xfrm>
            <a:off x="1047718" y="5889041"/>
            <a:ext cx="2077062" cy="431820"/>
          </a:xfrm>
          <a:prstGeom prst="roundRect">
            <a:avLst>
              <a:gd name="adj" fmla="val 50000"/>
            </a:avLst>
          </a:prstGeom>
          <a:solidFill>
            <a:srgbClr val="91C352"/>
          </a:solidFill>
          <a:effectLst/>
        </p:spPr>
        <p:txBody>
          <a:bodyPr wrap="square" rtlCol="0" anchor="ctr">
            <a:noAutofit/>
          </a:bodyPr>
          <a:lstStyle/>
          <a:p>
            <a:pPr algn="ctr" defTabSz="685624">
              <a:defRPr/>
            </a:pPr>
            <a:endParaRPr lang="nl-BE" sz="1400">
              <a:solidFill>
                <a:prstClr val="white"/>
              </a:solidFill>
            </a:endParaRPr>
          </a:p>
        </p:txBody>
      </p:sp>
      <p:sp>
        <p:nvSpPr>
          <p:cNvPr id="7"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20" name="Content Placeholder 19"/>
          <p:cNvSpPr>
            <a:spLocks noGrp="1"/>
          </p:cNvSpPr>
          <p:nvPr>
            <p:ph sz="quarter" idx="13" hasCustomPrompt="1"/>
          </p:nvPr>
        </p:nvSpPr>
        <p:spPr>
          <a:xfrm>
            <a:off x="991515" y="3906985"/>
            <a:ext cx="4682868" cy="354958"/>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dirty="0"/>
              <a:t>Subject or Event name</a:t>
            </a:r>
          </a:p>
        </p:txBody>
      </p:sp>
      <p:sp>
        <p:nvSpPr>
          <p:cNvPr id="24" name="Content Placeholder 19"/>
          <p:cNvSpPr>
            <a:spLocks noGrp="1"/>
          </p:cNvSpPr>
          <p:nvPr>
            <p:ph sz="quarter" idx="14" hasCustomPrompt="1"/>
          </p:nvPr>
        </p:nvSpPr>
        <p:spPr>
          <a:xfrm>
            <a:off x="991515" y="4323930"/>
            <a:ext cx="4682868" cy="754734"/>
          </a:xfrm>
          <a:prstGeom prst="rect">
            <a:avLst/>
          </a:prstGeom>
        </p:spPr>
        <p:txBody>
          <a:bodyPr/>
          <a:lstStyle>
            <a:lvl1pPr marL="0" indent="0">
              <a:buFontTx/>
              <a:buNone/>
              <a:defRPr sz="18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dirty="0"/>
              <a:t>Name of person</a:t>
            </a:r>
            <a:br>
              <a:rPr lang="en-US" dirty="0"/>
            </a:br>
            <a:r>
              <a:rPr lang="en-US" dirty="0"/>
              <a:t>Job Title</a:t>
            </a:r>
          </a:p>
        </p:txBody>
      </p:sp>
      <p:sp>
        <p:nvSpPr>
          <p:cNvPr id="25" name="Content Placeholder 19"/>
          <p:cNvSpPr>
            <a:spLocks noGrp="1"/>
          </p:cNvSpPr>
          <p:nvPr>
            <p:ph sz="quarter" idx="16" hasCustomPrompt="1"/>
          </p:nvPr>
        </p:nvSpPr>
        <p:spPr>
          <a:xfrm>
            <a:off x="1343952" y="5938832"/>
            <a:ext cx="1621036" cy="311738"/>
          </a:xfrm>
          <a:prstGeom prst="rect">
            <a:avLst/>
          </a:prstGeom>
        </p:spPr>
        <p:txBody>
          <a:bodyPr/>
          <a:lstStyle>
            <a:lvl1pPr marL="0" indent="0">
              <a:buFontTx/>
              <a:buNone/>
              <a:defRPr sz="20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dirty="0"/>
              <a:t>January 2020 </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2593" r="27537"/>
          <a:stretch/>
        </p:blipFill>
        <p:spPr>
          <a:xfrm>
            <a:off x="6550701" y="1895979"/>
            <a:ext cx="5344963" cy="4682620"/>
          </a:xfrm>
          <a:prstGeom prst="rect">
            <a:avLst/>
          </a:prstGeom>
        </p:spPr>
      </p:pic>
      <p:sp>
        <p:nvSpPr>
          <p:cNvPr id="13" name="Picture Placeholder 26"/>
          <p:cNvSpPr>
            <a:spLocks noGrp="1"/>
          </p:cNvSpPr>
          <p:nvPr>
            <p:ph type="pic" sz="quarter" idx="17"/>
          </p:nvPr>
        </p:nvSpPr>
        <p:spPr>
          <a:xfrm>
            <a:off x="6529914" y="1895979"/>
            <a:ext cx="5365750" cy="4681538"/>
          </a:xfrm>
          <a:prstGeom prst="rect">
            <a:avLst/>
          </a:prstGeom>
        </p:spPr>
        <p:txBody>
          <a:bodyPr/>
          <a:lstStyle>
            <a:lvl1pPr marL="0" indent="0">
              <a:buNone/>
              <a:defRPr/>
            </a:lvl1pPr>
          </a:lstStyle>
          <a:p>
            <a:r>
              <a:rPr lang="en-US"/>
              <a:t>Click icon to add picture</a:t>
            </a:r>
            <a:endParaRPr lang="en-GB"/>
          </a:p>
        </p:txBody>
      </p:sp>
      <p:sp>
        <p:nvSpPr>
          <p:cNvPr id="11" name="Slide Number Placeholder 5">
            <a:extLst>
              <a:ext uri="{FF2B5EF4-FFF2-40B4-BE49-F238E27FC236}">
                <a16:creationId xmlns:a16="http://schemas.microsoft.com/office/drawing/2014/main" id="{78118673-6F9A-9A43-998C-45380A5BAFB2}"/>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14334471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91E58-6C1B-445A-9AB8-E62C6BBE732C}"/>
              </a:ext>
            </a:extLst>
          </p:cNvPr>
          <p:cNvSpPr/>
          <p:nvPr userDrawn="1"/>
        </p:nvSpPr>
        <p:spPr>
          <a:xfrm>
            <a:off x="283634" y="1904696"/>
            <a:ext cx="11624733" cy="4682067"/>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4" name="Rounded Rectangle 79">
            <a:extLst>
              <a:ext uri="{FF2B5EF4-FFF2-40B4-BE49-F238E27FC236}">
                <a16:creationId xmlns:a16="http://schemas.microsoft.com/office/drawing/2014/main" id="{D13AEBEB-2BE2-4CC2-A281-1F63550BA702}"/>
              </a:ext>
            </a:extLst>
          </p:cNvPr>
          <p:cNvSpPr/>
          <p:nvPr userDrawn="1"/>
        </p:nvSpPr>
        <p:spPr>
          <a:xfrm>
            <a:off x="1074352" y="5968943"/>
            <a:ext cx="2077062" cy="431820"/>
          </a:xfrm>
          <a:prstGeom prst="roundRect">
            <a:avLst>
              <a:gd name="adj" fmla="val 50000"/>
            </a:avLst>
          </a:prstGeom>
          <a:solidFill>
            <a:srgbClr val="91C352"/>
          </a:solidFill>
          <a:effectLst/>
        </p:spPr>
        <p:txBody>
          <a:bodyPr wrap="square" rtlCol="0" anchor="ctr">
            <a:noAutofit/>
          </a:bodyPr>
          <a:lstStyle/>
          <a:p>
            <a:pPr algn="ctr" defTabSz="685624">
              <a:defRPr/>
            </a:pPr>
            <a:endParaRPr lang="nl-BE" sz="1400">
              <a:solidFill>
                <a:prstClr val="white"/>
              </a:solidFill>
            </a:endParaRPr>
          </a:p>
        </p:txBody>
      </p:sp>
      <p:sp>
        <p:nvSpPr>
          <p:cNvPr id="7"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20" name="Content Placeholder 19"/>
          <p:cNvSpPr>
            <a:spLocks noGrp="1"/>
          </p:cNvSpPr>
          <p:nvPr>
            <p:ph sz="quarter" idx="13" hasCustomPrompt="1"/>
          </p:nvPr>
        </p:nvSpPr>
        <p:spPr>
          <a:xfrm>
            <a:off x="991515" y="3906985"/>
            <a:ext cx="4682868" cy="354958"/>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name</a:t>
            </a:r>
          </a:p>
        </p:txBody>
      </p:sp>
      <p:sp>
        <p:nvSpPr>
          <p:cNvPr id="24" name="Content Placeholder 19"/>
          <p:cNvSpPr>
            <a:spLocks noGrp="1"/>
          </p:cNvSpPr>
          <p:nvPr>
            <p:ph sz="quarter" idx="14" hasCustomPrompt="1"/>
          </p:nvPr>
        </p:nvSpPr>
        <p:spPr>
          <a:xfrm>
            <a:off x="991515" y="4323930"/>
            <a:ext cx="4682868" cy="754734"/>
          </a:xfrm>
          <a:prstGeom prst="rect">
            <a:avLst/>
          </a:prstGeom>
        </p:spPr>
        <p:txBody>
          <a:bodyPr/>
          <a:lstStyle>
            <a:lvl1pPr marL="0" indent="0">
              <a:buFontTx/>
              <a:buNone/>
              <a:defRPr sz="18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5" name="Content Placeholder 19"/>
          <p:cNvSpPr>
            <a:spLocks noGrp="1"/>
          </p:cNvSpPr>
          <p:nvPr>
            <p:ph sz="quarter" idx="16" hasCustomPrompt="1"/>
          </p:nvPr>
        </p:nvSpPr>
        <p:spPr>
          <a:xfrm>
            <a:off x="1370586" y="6018734"/>
            <a:ext cx="1621036" cy="311738"/>
          </a:xfrm>
          <a:prstGeom prst="rect">
            <a:avLst/>
          </a:prstGeom>
        </p:spPr>
        <p:txBody>
          <a:bodyPr/>
          <a:lstStyle>
            <a:lvl1pPr marL="0" indent="0">
              <a:buFontTx/>
              <a:buNone/>
              <a:defRPr sz="20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dirty="0"/>
              <a:t>January 2020 </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50701" y="1895979"/>
            <a:ext cx="5344963" cy="4682620"/>
          </a:xfrm>
          <a:prstGeom prst="rect">
            <a:avLst/>
          </a:prstGeom>
        </p:spPr>
      </p:pic>
      <p:sp>
        <p:nvSpPr>
          <p:cNvPr id="13" name="Picture Placeholder 26"/>
          <p:cNvSpPr>
            <a:spLocks noGrp="1"/>
          </p:cNvSpPr>
          <p:nvPr>
            <p:ph type="pic" sz="quarter" idx="17"/>
          </p:nvPr>
        </p:nvSpPr>
        <p:spPr>
          <a:xfrm>
            <a:off x="6529914" y="1895979"/>
            <a:ext cx="5365750" cy="4681538"/>
          </a:xfrm>
          <a:prstGeom prst="rect">
            <a:avLst/>
          </a:prstGeom>
        </p:spPr>
        <p:txBody>
          <a:bodyPr/>
          <a:lstStyle>
            <a:lvl1pPr marL="0" indent="0">
              <a:buNone/>
              <a:defRPr/>
            </a:lvl1pPr>
          </a:lstStyle>
          <a:p>
            <a:endParaRPr lang="en-GB"/>
          </a:p>
        </p:txBody>
      </p:sp>
    </p:spTree>
    <p:extLst>
      <p:ext uri="{BB962C8B-B14F-4D97-AF65-F5344CB8AC3E}">
        <p14:creationId xmlns:p14="http://schemas.microsoft.com/office/powerpoint/2010/main" val="10415435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Forward-Looking Statements">
    <p:spTree>
      <p:nvGrpSpPr>
        <p:cNvPr id="1" name=""/>
        <p:cNvGrpSpPr/>
        <p:nvPr/>
      </p:nvGrpSpPr>
      <p:grpSpPr>
        <a:xfrm>
          <a:off x="0" y="0"/>
          <a:ext cx="0" cy="0"/>
          <a:chOff x="0" y="0"/>
          <a:chExt cx="0" cy="0"/>
        </a:xfrm>
      </p:grpSpPr>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18" name="Rectangle 17">
            <a:extLst>
              <a:ext uri="{FF2B5EF4-FFF2-40B4-BE49-F238E27FC236}">
                <a16:creationId xmlns:a16="http://schemas.microsoft.com/office/drawing/2014/main" id="{AFF91E58-6C1B-445A-9AB8-E62C6BBE732C}"/>
              </a:ext>
            </a:extLst>
          </p:cNvPr>
          <p:cNvSpPr/>
          <p:nvPr userDrawn="1"/>
        </p:nvSpPr>
        <p:spPr>
          <a:xfrm>
            <a:off x="283634" y="1210734"/>
            <a:ext cx="11624733" cy="5367866"/>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22" name="Tijdelijke aanduiding voor tekst 3"/>
          <p:cNvSpPr txBox="1">
            <a:spLocks/>
          </p:cNvSpPr>
          <p:nvPr userDrawn="1"/>
        </p:nvSpPr>
        <p:spPr>
          <a:xfrm>
            <a:off x="836082" y="3171115"/>
            <a:ext cx="10367433" cy="3272018"/>
          </a:xfrm>
          <a:prstGeom prst="rect">
            <a:avLst/>
          </a:prstGeom>
        </p:spPr>
        <p:txBody>
          <a:bodyPr vert="horz" lIns="274320" tIns="45720" rIns="91440" bIns="45720" numCol="2"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727272"/>
                </a:solidFill>
              </a:rPr>
              <a:t>Safe Harbor: Certain statements contained in this presentation, other than present and historical facts and conditions independently verifiable at the date hereof, may constitute forward-looking statements. Examples of such forward-looking statements include those regarding our investigational product candidates and preclinical studies and clinical trials, and the status, plans, timing of expected data readouts and related presentations and related results thereof, including the design of our trials and the availability of data from them, the timing and achievement of our product candidate development activities, our ability to obtain regulatory approval of our product candidates, the expected size of the markets for our </a:t>
            </a:r>
            <a:r>
              <a:rPr lang="en-US" sz="1000" err="1">
                <a:solidFill>
                  <a:srgbClr val="727272"/>
                </a:solidFill>
              </a:rPr>
              <a:t>prouct</a:t>
            </a:r>
            <a:r>
              <a:rPr lang="en-US" sz="1000">
                <a:solidFill>
                  <a:srgbClr val="727272"/>
                </a:solidFill>
              </a:rPr>
              <a:t> candidates, future results of operations and financial positions, including potential milestones, business strategy, plans and our objectives for future operations. When used in this presentation, the words “anticipate,” “believe,” “can,” “could,” “estimate,” “expect,” “intend,” “is designed to,” “may,” “might,” “will,” “plan,” “potential,” “predict,” “objective,” “should,” or the negative of these and similar expressions identify forward-looking statements. Such statements, based as they are on the current analysis and expectations of management, inherently involve numerous risks and uncertainties, known and unknown, many of which are beyond the Company’s control. Such risks include, but are not limited to: the impact of general economic conditions, general conditions in the biopharmaceutical industries, changes in the global and regional regulatory environments in the jurisdictions in which the Company does or plans to do business, market volatility, fluctuations in costs and changes to the competitive environment. Consequently, actual future results may differ materially from the anticipated results expressed in the forward-looking statements. In the case of forward-looking statements regarding investigational product candidates and continuing further development efforts, specific risks which could cause actual results to differ materially from the Company’s current analysis and expectations include: failure to demonstrate the safety, tolerability and efficacy of our product candidates; final and quality controlled verification of data and the related analyses; the expense and uncertainty of obtaining regulatory approval, including from the U.S. Food and Drug Administration and European Medicines Agency; the possibility of having to conduct additional clinical trials; our ability to obtain and maintain intellectual property protection for our product candidates; and our reliance on third parties such as our licensors and collaboration partners regarding our suite of technologies and product candidates. Further, even if regulatory approval is obtained, biopharmaceutical products are generally subject to stringent on-going governmental regulation, challenges in gaining market acceptance and competition. These statements are also subject to a number of material risks and uncertainties that are described in the Company’s filings with the U.S. Securities and Exchange Commission (“SEC”), </a:t>
            </a:r>
            <a:r>
              <a:rPr lang="en-GB" sz="1000">
                <a:solidFill>
                  <a:srgbClr val="727272"/>
                </a:solidFill>
              </a:rPr>
              <a:t>including in </a:t>
            </a:r>
            <a:r>
              <a:rPr lang="en-GB" sz="1000" err="1">
                <a:solidFill>
                  <a:srgbClr val="727272"/>
                </a:solidFill>
              </a:rPr>
              <a:t>argenx’s</a:t>
            </a:r>
            <a:r>
              <a:rPr lang="en-GB" sz="1000">
                <a:solidFill>
                  <a:srgbClr val="727272"/>
                </a:solidFill>
              </a:rPr>
              <a:t> most recent annual report on Form 20-F filed with the SEC as well as subsequent filings and reports filed by </a:t>
            </a:r>
            <a:r>
              <a:rPr lang="en-GB" sz="1000" err="1">
                <a:solidFill>
                  <a:srgbClr val="727272"/>
                </a:solidFill>
              </a:rPr>
              <a:t>argenx</a:t>
            </a:r>
            <a:r>
              <a:rPr lang="en-GB" sz="1000">
                <a:solidFill>
                  <a:srgbClr val="727272"/>
                </a:solidFill>
              </a:rPr>
              <a:t> with the SEC</a:t>
            </a:r>
            <a:r>
              <a:rPr lang="en-US" sz="1000">
                <a:solidFill>
                  <a:srgbClr val="727272"/>
                </a:solidFill>
              </a:rPr>
              <a:t>. The reader should not place undue reliance on any forward-looking statements included in this presentation. These statements speak only as of the date made and the Company is under no obligation and disavows any obligation to update or revise such statements as a result of any event, circumstances or otherwise, unless required by applicable legislation.</a:t>
            </a:r>
          </a:p>
        </p:txBody>
      </p:sp>
      <p:sp>
        <p:nvSpPr>
          <p:cNvPr id="26" name="Tijdelijke aanduiding voor tekst 3"/>
          <p:cNvSpPr txBox="1">
            <a:spLocks/>
          </p:cNvSpPr>
          <p:nvPr userDrawn="1"/>
        </p:nvSpPr>
        <p:spPr>
          <a:xfrm>
            <a:off x="836082" y="2209799"/>
            <a:ext cx="10367433" cy="1187623"/>
          </a:xfrm>
          <a:prstGeom prst="rect">
            <a:avLst/>
          </a:prstGeom>
        </p:spPr>
        <p:txBody>
          <a:bodyPr vert="horz" lIns="274320" tIns="45720" rIns="91440" bIns="45720" numCol="1"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solidFill>
                  <a:srgbClr val="727272"/>
                </a:solidFill>
              </a:rPr>
              <a:t>This presentation has been prepared by </a:t>
            </a:r>
            <a:r>
              <a:rPr lang="en-GB" sz="1000" err="1">
                <a:solidFill>
                  <a:srgbClr val="727272"/>
                </a:solidFill>
              </a:rPr>
              <a:t>argenx</a:t>
            </a:r>
            <a:r>
              <a:rPr lang="en-GB" sz="1000">
                <a:solidFill>
                  <a:srgbClr val="727272"/>
                </a:solidFill>
              </a:rPr>
              <a:t> se (“</a:t>
            </a:r>
            <a:r>
              <a:rPr lang="en-GB" sz="1000" err="1">
                <a:solidFill>
                  <a:srgbClr val="727272"/>
                </a:solidFill>
              </a:rPr>
              <a:t>argenx</a:t>
            </a:r>
            <a:r>
              <a:rPr lang="en-GB" sz="1000">
                <a:solidFill>
                  <a:srgbClr val="727272"/>
                </a:solidFill>
              </a:rPr>
              <a:t>” or the “company”) for informational purposes only and not for any other purpose. Nothing contained in this presentation is, or should be construed as, a recommendation, promise or representation by the presenter or the company or any director, employee, agent, or adviser of the company. This presentation does not purport to be all-inclusive or to contain all of the information you may desire. This presentation also contains estimates and other statistical data made by independent parties and by us relating to market size and growth and other data about our industry. This data involves a number of assumptions and limitations, and you are cautioned not to give undue weight to such estimates.</a:t>
            </a:r>
          </a:p>
        </p:txBody>
      </p:sp>
      <p:sp>
        <p:nvSpPr>
          <p:cNvPr id="29" name="Titel 37"/>
          <p:cNvSpPr txBox="1">
            <a:spLocks/>
          </p:cNvSpPr>
          <p:nvPr userDrawn="1"/>
        </p:nvSpPr>
        <p:spPr>
          <a:xfrm>
            <a:off x="996157" y="504060"/>
            <a:ext cx="8418769" cy="480131"/>
          </a:xfrm>
          <a:prstGeom prst="rect">
            <a:avLst/>
          </a:prstGeom>
          <a:effectLst/>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a:solidFill>
                  <a:srgbClr val="82B941"/>
                </a:solidFill>
                <a:latin typeface="Exo 2" panose="00000500000000000000" pitchFamily="50" charset="0"/>
              </a:rPr>
              <a:t>Forward-Looking Statements</a:t>
            </a:r>
          </a:p>
        </p:txBody>
      </p:sp>
      <p:pic>
        <p:nvPicPr>
          <p:cNvPr id="2" name="Picture 1">
            <a:extLst>
              <a:ext uri="{FF2B5EF4-FFF2-40B4-BE49-F238E27FC236}">
                <a16:creationId xmlns:a16="http://schemas.microsoft.com/office/drawing/2014/main" id="{219DEDEA-30B8-494A-8989-9BA7066F51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357" y="1278291"/>
            <a:ext cx="863600" cy="901700"/>
          </a:xfrm>
          <a:prstGeom prst="rect">
            <a:avLst/>
          </a:prstGeom>
        </p:spPr>
      </p:pic>
    </p:spTree>
    <p:extLst>
      <p:ext uri="{BB962C8B-B14F-4D97-AF65-F5344CB8AC3E}">
        <p14:creationId xmlns:p14="http://schemas.microsoft.com/office/powerpoint/2010/main" val="14987842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age V4">
    <p:spTree>
      <p:nvGrpSpPr>
        <p:cNvPr id="1" name=""/>
        <p:cNvGrpSpPr/>
        <p:nvPr/>
      </p:nvGrpSpPr>
      <p:grpSpPr>
        <a:xfrm>
          <a:off x="0" y="0"/>
          <a:ext cx="0" cy="0"/>
          <a:chOff x="0" y="0"/>
          <a:chExt cx="0" cy="0"/>
        </a:xfrm>
      </p:grpSpPr>
      <p:pic>
        <p:nvPicPr>
          <p:cNvPr id="25" name="bg1.png" descr="bg1.png">
            <a:extLst>
              <a:ext uri="{FF2B5EF4-FFF2-40B4-BE49-F238E27FC236}">
                <a16:creationId xmlns:a16="http://schemas.microsoft.com/office/drawing/2014/main" id="{BDC927F8-3633-3F47-BF04-DF256BA047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55"/>
          <a:stretch/>
        </p:blipFill>
        <p:spPr>
          <a:xfrm>
            <a:off x="297819" y="1371991"/>
            <a:ext cx="11596788" cy="5064124"/>
          </a:xfrm>
          <a:prstGeom prst="rect">
            <a:avLst/>
          </a:prstGeom>
          <a:ln w="12700">
            <a:miter lim="400000"/>
          </a:ln>
        </p:spPr>
      </p:pic>
      <p:pic>
        <p:nvPicPr>
          <p:cNvPr id="26" name="organelle.png" descr="organelle.png">
            <a:extLst>
              <a:ext uri="{FF2B5EF4-FFF2-40B4-BE49-F238E27FC236}">
                <a16:creationId xmlns:a16="http://schemas.microsoft.com/office/drawing/2014/main" id="{3C80F6B2-2F28-2041-A159-4DF67EE3A7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71065" y="3849725"/>
            <a:ext cx="2946401" cy="2586390"/>
          </a:xfrm>
          <a:prstGeom prst="rect">
            <a:avLst/>
          </a:prstGeom>
          <a:ln w="12700">
            <a:miter lim="400000"/>
          </a:ln>
        </p:spPr>
      </p:pic>
      <p:sp>
        <p:nvSpPr>
          <p:cNvPr id="27" name="Titel 37">
            <a:extLst>
              <a:ext uri="{FF2B5EF4-FFF2-40B4-BE49-F238E27FC236}">
                <a16:creationId xmlns:a16="http://schemas.microsoft.com/office/drawing/2014/main" id="{08CCC897-CA30-DB4D-8BDC-B71E7A6587A3}"/>
              </a:ext>
            </a:extLst>
          </p:cNvPr>
          <p:cNvSpPr txBox="1"/>
          <p:nvPr userDrawn="1"/>
        </p:nvSpPr>
        <p:spPr>
          <a:xfrm>
            <a:off x="9633712" y="4876327"/>
            <a:ext cx="2196280" cy="767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90000"/>
              </a:lnSpc>
              <a:defRPr sz="2300">
                <a:solidFill>
                  <a:srgbClr val="82B941"/>
                </a:solidFill>
                <a:latin typeface="Exo 2"/>
                <a:ea typeface="Exo 2"/>
                <a:cs typeface="Exo 2"/>
                <a:sym typeface="Exo 2"/>
              </a:defRPr>
            </a:pPr>
            <a:r>
              <a:t>Together</a:t>
            </a:r>
          </a:p>
          <a:p>
            <a:pPr>
              <a:lnSpc>
                <a:spcPct val="90000"/>
              </a:lnSpc>
              <a:defRPr sz="2300">
                <a:solidFill>
                  <a:srgbClr val="82B941"/>
                </a:solidFill>
                <a:latin typeface="Exo 2"/>
                <a:ea typeface="Exo 2"/>
                <a:cs typeface="Exo 2"/>
                <a:sym typeface="Exo 2"/>
              </a:defRPr>
            </a:pPr>
            <a:r>
              <a:t>We Discover</a:t>
            </a:r>
          </a:p>
        </p:txBody>
      </p:sp>
      <p:sp>
        <p:nvSpPr>
          <p:cNvPr id="9" name="Rectangle 8"/>
          <p:cNvSpPr/>
          <p:nvPr userDrawn="1"/>
        </p:nvSpPr>
        <p:spPr>
          <a:xfrm>
            <a:off x="1142993" y="2269069"/>
            <a:ext cx="2946400" cy="398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p:cNvGraphicFramePr>
            <a:graphicFrameLocks noChangeAspect="1"/>
          </p:cNvGraphicFramePr>
          <p:nvPr userDrawn="1"/>
        </p:nvGraphicFramePr>
        <p:xfrm>
          <a:off x="1457128" y="4525030"/>
          <a:ext cx="1304925" cy="1455049"/>
        </p:xfrm>
        <a:graphic>
          <a:graphicData uri="http://schemas.openxmlformats.org/presentationml/2006/ole">
            <mc:AlternateContent xmlns:mc="http://schemas.openxmlformats.org/markup-compatibility/2006">
              <mc:Choice xmlns:v="urn:schemas-microsoft-com:vml" Requires="v">
                <p:oleObj r:id="rId4" imgW="4304520" imgH="4799880" progId="">
                  <p:embed/>
                </p:oleObj>
              </mc:Choice>
              <mc:Fallback>
                <p:oleObj r:id="rId4" imgW="4304520" imgH="4799880" progId="">
                  <p:embed/>
                  <p:pic>
                    <p:nvPicPr>
                      <p:cNvPr id="12" name="Object 11"/>
                      <p:cNvPicPr/>
                      <p:nvPr/>
                    </p:nvPicPr>
                    <p:blipFill>
                      <a:blip r:embed="rId5"/>
                      <a:stretch>
                        <a:fillRect/>
                      </a:stretch>
                    </p:blipFill>
                    <p:spPr>
                      <a:xfrm>
                        <a:off x="1457128" y="4525030"/>
                        <a:ext cx="1304925" cy="1455049"/>
                      </a:xfrm>
                      <a:prstGeom prst="rect">
                        <a:avLst/>
                      </a:prstGeom>
                    </p:spPr>
                  </p:pic>
                </p:oleObj>
              </mc:Fallback>
            </mc:AlternateContent>
          </a:graphicData>
        </a:graphic>
      </p:graphicFrame>
      <p:sp>
        <p:nvSpPr>
          <p:cNvPr id="16"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9" name="Content Placeholder 19"/>
          <p:cNvSpPr>
            <a:spLocks noGrp="1"/>
          </p:cNvSpPr>
          <p:nvPr>
            <p:ph sz="quarter" idx="14" hasCustomPrompt="1"/>
          </p:nvPr>
        </p:nvSpPr>
        <p:spPr>
          <a:xfrm>
            <a:off x="1409878" y="3840516"/>
            <a:ext cx="2555293" cy="754734"/>
          </a:xfrm>
          <a:prstGeom prst="rect">
            <a:avLst/>
          </a:prstGeom>
        </p:spPr>
        <p:txBody>
          <a:bodyPr/>
          <a:lstStyle>
            <a:lvl1pPr marL="0" indent="0">
              <a:buFontTx/>
              <a:buNone/>
              <a:defRPr sz="16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1" name="Content Placeholder 19"/>
          <p:cNvSpPr>
            <a:spLocks noGrp="1"/>
          </p:cNvSpPr>
          <p:nvPr>
            <p:ph sz="quarter" idx="13" hasCustomPrompt="1"/>
          </p:nvPr>
        </p:nvSpPr>
        <p:spPr>
          <a:xfrm>
            <a:off x="1411180" y="2926987"/>
            <a:ext cx="2404848" cy="766001"/>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Title</a:t>
            </a:r>
          </a:p>
        </p:txBody>
      </p:sp>
      <p:sp>
        <p:nvSpPr>
          <p:cNvPr id="23" name="Content Placeholder 19"/>
          <p:cNvSpPr>
            <a:spLocks noGrp="1"/>
          </p:cNvSpPr>
          <p:nvPr>
            <p:ph sz="quarter" idx="16" hasCustomPrompt="1"/>
          </p:nvPr>
        </p:nvSpPr>
        <p:spPr>
          <a:xfrm>
            <a:off x="1746795" y="4853258"/>
            <a:ext cx="1062507" cy="1090342"/>
          </a:xfrm>
          <a:prstGeom prst="rect">
            <a:avLst/>
          </a:prstGeom>
        </p:spPr>
        <p:txBody>
          <a:bodyPr/>
          <a:lstStyle>
            <a:lvl1pPr marL="0" indent="0">
              <a:buFontTx/>
              <a:buNone/>
              <a:defRPr sz="18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2021 </a:t>
            </a:r>
          </a:p>
        </p:txBody>
      </p:sp>
    </p:spTree>
    <p:extLst>
      <p:ext uri="{BB962C8B-B14F-4D97-AF65-F5344CB8AC3E}">
        <p14:creationId xmlns:p14="http://schemas.microsoft.com/office/powerpoint/2010/main" val="37782324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on Gray base">
    <p:spTree>
      <p:nvGrpSpPr>
        <p:cNvPr id="1" name=""/>
        <p:cNvGrpSpPr/>
        <p:nvPr/>
      </p:nvGrpSpPr>
      <p:grpSpPr>
        <a:xfrm>
          <a:off x="0" y="0"/>
          <a:ext cx="0" cy="0"/>
          <a:chOff x="0" y="0"/>
          <a:chExt cx="0" cy="0"/>
        </a:xfrm>
      </p:grpSpPr>
      <p:sp>
        <p:nvSpPr>
          <p:cNvPr id="24" name="Content Placeholder 19"/>
          <p:cNvSpPr>
            <a:spLocks noGrp="1"/>
          </p:cNvSpPr>
          <p:nvPr>
            <p:ph sz="quarter" idx="14" hasCustomPrompt="1"/>
          </p:nvPr>
        </p:nvSpPr>
        <p:spPr>
          <a:xfrm>
            <a:off x="996303" y="1848439"/>
            <a:ext cx="2912758" cy="332771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5" name="Rectangle 4">
            <a:extLst>
              <a:ext uri="{FF2B5EF4-FFF2-40B4-BE49-F238E27FC236}">
                <a16:creationId xmlns:a16="http://schemas.microsoft.com/office/drawing/2014/main" id="{AFF91E58-6C1B-445A-9AB8-E62C6BBE732C}"/>
              </a:ext>
            </a:extLst>
          </p:cNvPr>
          <p:cNvSpPr/>
          <p:nvPr userDrawn="1"/>
        </p:nvSpPr>
        <p:spPr>
          <a:xfrm>
            <a:off x="4168018" y="1600200"/>
            <a:ext cx="7753047" cy="4978398"/>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cxnSp>
        <p:nvCxnSpPr>
          <p:cNvPr id="9" name="Straight Connector 8">
            <a:extLst>
              <a:ext uri="{FF2B5EF4-FFF2-40B4-BE49-F238E27FC236}">
                <a16:creationId xmlns:a16="http://schemas.microsoft.com/office/drawing/2014/main" id="{E7D8C0ED-BCA9-46EF-A3C1-B67D9504704F}"/>
              </a:ext>
            </a:extLst>
          </p:cNvPr>
          <p:cNvCxnSpPr>
            <a:cxnSpLocks/>
          </p:cNvCxnSpPr>
          <p:nvPr userDrawn="1"/>
        </p:nvCxnSpPr>
        <p:spPr>
          <a:xfrm flipV="1">
            <a:off x="4739661" y="6190933"/>
            <a:ext cx="0" cy="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3E9E4291-51B1-44B7-8942-91EB23EC26DB}"/>
              </a:ext>
            </a:extLst>
          </p:cNvPr>
          <p:cNvSpPr txBox="1"/>
          <p:nvPr userDrawn="1"/>
        </p:nvSpPr>
        <p:spPr>
          <a:xfrm>
            <a:off x="5525188" y="5439452"/>
            <a:ext cx="4095438" cy="276999"/>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27272"/>
                </a:solidFill>
                <a:effectLst/>
                <a:uLnTx/>
                <a:uFillTx/>
                <a:latin typeface="Calibri"/>
                <a:ea typeface="+mn-ea"/>
                <a:cs typeface="+mn-cs"/>
              </a:rPr>
              <a:t>Weekly or biweekly maintenance dosing at variable frequency</a:t>
            </a:r>
          </a:p>
        </p:txBody>
      </p:sp>
      <p:pic>
        <p:nvPicPr>
          <p:cNvPr id="15" name="Graphic 22" descr="Man and woman">
            <a:extLst>
              <a:ext uri="{FF2B5EF4-FFF2-40B4-BE49-F238E27FC236}">
                <a16:creationId xmlns:a16="http://schemas.microsoft.com/office/drawing/2014/main" id="{1DDD7EFA-FF2A-412E-BD7D-179A12F5CF67}"/>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638" y="5716720"/>
            <a:ext cx="568844" cy="568844"/>
          </a:xfrm>
          <a:prstGeom prst="rect">
            <a:avLst/>
          </a:prstGeom>
        </p:spPr>
      </p:pic>
      <p:sp>
        <p:nvSpPr>
          <p:cNvPr id="16" name="TextBox 15">
            <a:extLst>
              <a:ext uri="{FF2B5EF4-FFF2-40B4-BE49-F238E27FC236}">
                <a16:creationId xmlns:a16="http://schemas.microsoft.com/office/drawing/2014/main" id="{5E291D4D-104C-4C04-8D10-641E3512895B}"/>
              </a:ext>
            </a:extLst>
          </p:cNvPr>
          <p:cNvSpPr txBox="1"/>
          <p:nvPr userDrawn="1"/>
        </p:nvSpPr>
        <p:spPr>
          <a:xfrm>
            <a:off x="1391054" y="5855614"/>
            <a:ext cx="887550" cy="523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a-ET" sz="2800" i="0" u="none" strike="noStrike" kern="1200" cap="none" spc="0" normalizeH="0" baseline="0" noProof="0">
                <a:ln>
                  <a:noFill/>
                </a:ln>
                <a:solidFill>
                  <a:schemeClr val="bg1"/>
                </a:solidFill>
                <a:effectLst/>
                <a:uLnTx/>
                <a:uFillTx/>
                <a:latin typeface="Calibri"/>
                <a:ea typeface="+mn-ea"/>
                <a:cs typeface="+mn-cs"/>
              </a:rPr>
              <a:t>23</a:t>
            </a:r>
            <a:endParaRPr kumimoji="0" lang="nl-BE" sz="2800" i="0" u="none" strike="noStrike" kern="1200" cap="none" spc="0" normalizeH="0" baseline="0" noProof="0">
              <a:ln>
                <a:noFill/>
              </a:ln>
              <a:solidFill>
                <a:schemeClr val="bg1"/>
              </a:solidFill>
              <a:effectLst/>
              <a:uLnTx/>
              <a:uFillTx/>
              <a:latin typeface="Calibri"/>
              <a:ea typeface="+mn-ea"/>
              <a:cs typeface="+mn-cs"/>
            </a:endParaRPr>
          </a:p>
        </p:txBody>
      </p:sp>
      <p:sp>
        <p:nvSpPr>
          <p:cNvPr id="23"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26" name="Content Placeholder 19"/>
          <p:cNvSpPr>
            <a:spLocks noGrp="1"/>
          </p:cNvSpPr>
          <p:nvPr>
            <p:ph sz="quarter" idx="15" hasCustomPrompt="1"/>
          </p:nvPr>
        </p:nvSpPr>
        <p:spPr>
          <a:xfrm>
            <a:off x="4816325" y="1886699"/>
            <a:ext cx="6997396" cy="347581"/>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27" name="Content Placeholder 19"/>
          <p:cNvSpPr>
            <a:spLocks noGrp="1"/>
          </p:cNvSpPr>
          <p:nvPr>
            <p:ph sz="quarter" idx="16" hasCustomPrompt="1"/>
          </p:nvPr>
        </p:nvSpPr>
        <p:spPr>
          <a:xfrm>
            <a:off x="5494712" y="5827351"/>
            <a:ext cx="5755674" cy="723630"/>
          </a:xfrm>
          <a:prstGeom prst="rect">
            <a:avLst/>
          </a:prstGeom>
        </p:spPr>
        <p:txBody>
          <a:bodyPr/>
          <a:lstStyle>
            <a:lvl1pPr marL="0" indent="0">
              <a:buFontTx/>
              <a:buNone/>
              <a:defRPr sz="10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3" name="Chart Placeholder 2"/>
          <p:cNvSpPr>
            <a:spLocks noGrp="1"/>
          </p:cNvSpPr>
          <p:nvPr>
            <p:ph type="chart" sz="quarter" idx="17"/>
          </p:nvPr>
        </p:nvSpPr>
        <p:spPr>
          <a:xfrm>
            <a:off x="4868863" y="2506663"/>
            <a:ext cx="6545262" cy="2792412"/>
          </a:xfrm>
          <a:prstGeom prst="rect">
            <a:avLst/>
          </a:prstGeom>
        </p:spPr>
        <p:txBody>
          <a:bodyPr/>
          <a:lstStyle/>
          <a:p>
            <a:endParaRPr lang="en-GB"/>
          </a:p>
        </p:txBody>
      </p:sp>
    </p:spTree>
    <p:extLst>
      <p:ext uri="{BB962C8B-B14F-4D97-AF65-F5344CB8AC3E}">
        <p14:creationId xmlns:p14="http://schemas.microsoft.com/office/powerpoint/2010/main" val="3036754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hank You Pag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6331" y="1506511"/>
            <a:ext cx="11624734" cy="5072088"/>
          </a:xfrm>
          <a:prstGeom prst="rect">
            <a:avLst/>
          </a:prstGeom>
        </p:spPr>
      </p:pic>
      <p:sp>
        <p:nvSpPr>
          <p:cNvPr id="6" name="Rounded Rectangle 79">
            <a:extLst>
              <a:ext uri="{FF2B5EF4-FFF2-40B4-BE49-F238E27FC236}">
                <a16:creationId xmlns:a16="http://schemas.microsoft.com/office/drawing/2014/main" id="{D13AEBEB-2BE2-4CC2-A281-1F63550BA702}"/>
              </a:ext>
            </a:extLst>
          </p:cNvPr>
          <p:cNvSpPr/>
          <p:nvPr userDrawn="1"/>
        </p:nvSpPr>
        <p:spPr>
          <a:xfrm>
            <a:off x="9208535" y="5844350"/>
            <a:ext cx="2281385" cy="431820"/>
          </a:xfrm>
          <a:prstGeom prst="roundRect">
            <a:avLst>
              <a:gd name="adj" fmla="val 50000"/>
            </a:avLst>
          </a:prstGeom>
          <a:solidFill>
            <a:srgbClr val="91C352"/>
          </a:solidFill>
          <a:effectLst/>
        </p:spPr>
        <p:txBody>
          <a:bodyPr wrap="square" rtlCol="0" anchor="ctr">
            <a:noAutofit/>
          </a:bodyPr>
          <a:lstStyle/>
          <a:p>
            <a:pPr algn="ctr" defTabSz="685624">
              <a:defRPr/>
            </a:pPr>
            <a:endParaRPr lang="nl-BE" sz="1400">
              <a:solidFill>
                <a:prstClr val="white"/>
              </a:solidFill>
            </a:endParaRPr>
          </a:p>
        </p:txBody>
      </p:sp>
      <p:sp>
        <p:nvSpPr>
          <p:cNvPr id="7" name="Titel 37"/>
          <p:cNvSpPr txBox="1">
            <a:spLocks/>
          </p:cNvSpPr>
          <p:nvPr userDrawn="1"/>
        </p:nvSpPr>
        <p:spPr>
          <a:xfrm>
            <a:off x="2267619" y="2925155"/>
            <a:ext cx="7656762" cy="1131079"/>
          </a:xfrm>
          <a:prstGeom prst="rect">
            <a:avLst/>
          </a:prstGeom>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500">
                <a:solidFill>
                  <a:srgbClr val="185985"/>
                </a:solidFill>
                <a:latin typeface="Exo 2" panose="00000500000000000000" pitchFamily="50" charset="0"/>
              </a:rPr>
              <a:t>Thank You</a:t>
            </a:r>
          </a:p>
        </p:txBody>
      </p:sp>
      <p:sp>
        <p:nvSpPr>
          <p:cNvPr id="10" name="Content Placeholder 19"/>
          <p:cNvSpPr>
            <a:spLocks noGrp="1"/>
          </p:cNvSpPr>
          <p:nvPr>
            <p:ph sz="quarter" idx="14" hasCustomPrompt="1"/>
          </p:nvPr>
        </p:nvSpPr>
        <p:spPr>
          <a:xfrm>
            <a:off x="6108698" y="5774880"/>
            <a:ext cx="3099837" cy="754734"/>
          </a:xfrm>
          <a:prstGeom prst="rect">
            <a:avLst/>
          </a:prstGeom>
        </p:spPr>
        <p:txBody>
          <a:bodyPr/>
          <a:lstStyle>
            <a:lvl1pPr marL="0" indent="0">
              <a:lnSpc>
                <a:spcPct val="100000"/>
              </a:lnSpc>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12" name="Content Placeholder 19"/>
          <p:cNvSpPr>
            <a:spLocks noGrp="1"/>
          </p:cNvSpPr>
          <p:nvPr>
            <p:ph sz="quarter" idx="16" hasCustomPrompt="1"/>
          </p:nvPr>
        </p:nvSpPr>
        <p:spPr>
          <a:xfrm>
            <a:off x="9429991" y="5904391"/>
            <a:ext cx="1967351" cy="311738"/>
          </a:xfrm>
          <a:prstGeom prst="rect">
            <a:avLst/>
          </a:prstGeom>
        </p:spPr>
        <p:txBody>
          <a:bodyPr/>
          <a:lstStyle>
            <a:lvl1pPr marL="0" indent="0" algn="ctr">
              <a:buFontTx/>
              <a:buNone/>
              <a:defRPr sz="1400"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www.argenx.com</a:t>
            </a:r>
          </a:p>
        </p:txBody>
      </p:sp>
    </p:spTree>
    <p:extLst>
      <p:ext uri="{BB962C8B-B14F-4D97-AF65-F5344CB8AC3E}">
        <p14:creationId xmlns:p14="http://schemas.microsoft.com/office/powerpoint/2010/main" val="300562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EF0C-03F6-4C4E-8CD3-9BC78D3EFAC3}"/>
              </a:ext>
            </a:extLst>
          </p:cNvPr>
          <p:cNvSpPr>
            <a:spLocks noGrp="1"/>
          </p:cNvSpPr>
          <p:nvPr>
            <p:ph type="title"/>
          </p:nvPr>
        </p:nvSpPr>
        <p:spPr>
          <a:xfrm>
            <a:off x="655320" y="0"/>
            <a:ext cx="9609268" cy="772997"/>
          </a:xfrm>
          <a:prstGeom prst="rect">
            <a:avLst/>
          </a:prstGeom>
        </p:spPr>
        <p:txBody>
          <a:bodyPr/>
          <a:lstStyle/>
          <a:p>
            <a:r>
              <a:rPr lang="en-US"/>
              <a:t>Click to edit Master title style</a:t>
            </a:r>
            <a:endParaRPr lang="en-GB"/>
          </a:p>
        </p:txBody>
      </p:sp>
      <p:sp>
        <p:nvSpPr>
          <p:cNvPr id="4" name="Slide Number Placeholder 3">
            <a:extLst>
              <a:ext uri="{FF2B5EF4-FFF2-40B4-BE49-F238E27FC236}">
                <a16:creationId xmlns:a16="http://schemas.microsoft.com/office/drawing/2014/main" id="{5FA7DA4F-0DB8-4613-9555-9440298D7861}"/>
              </a:ext>
            </a:extLst>
          </p:cNvPr>
          <p:cNvSpPr>
            <a:spLocks noGrp="1"/>
          </p:cNvSpPr>
          <p:nvPr>
            <p:ph type="sldNum" sz="quarter" idx="11"/>
          </p:nvPr>
        </p:nvSpPr>
        <p:spPr/>
        <p:txBody>
          <a:bodyPr anchor="t" anchorCtr="0"/>
          <a:lstStyle/>
          <a:p>
            <a:fld id="{F72CE451-38B6-4970-B200-7962877A3A8C}" type="slidenum">
              <a:rPr lang="en-US" smtClean="0"/>
              <a:pPr/>
              <a:t>‹#›</a:t>
            </a:fld>
            <a:endParaRPr lang="en-US"/>
          </a:p>
        </p:txBody>
      </p:sp>
      <p:sp>
        <p:nvSpPr>
          <p:cNvPr id="8" name="Text Placeholder 7">
            <a:extLst>
              <a:ext uri="{FF2B5EF4-FFF2-40B4-BE49-F238E27FC236}">
                <a16:creationId xmlns:a16="http://schemas.microsoft.com/office/drawing/2014/main" id="{6AA8D96B-7CEE-4B99-8613-A90C0F072F5F}"/>
              </a:ext>
            </a:extLst>
          </p:cNvPr>
          <p:cNvSpPr>
            <a:spLocks noGrp="1"/>
          </p:cNvSpPr>
          <p:nvPr>
            <p:ph type="body" sz="quarter" idx="12"/>
          </p:nvPr>
        </p:nvSpPr>
        <p:spPr>
          <a:xfrm>
            <a:off x="647700" y="1149349"/>
            <a:ext cx="10934700" cy="472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1D88956E-B51E-4BAE-9790-4BF17ECFE4AE}"/>
              </a:ext>
            </a:extLst>
          </p:cNvPr>
          <p:cNvSpPr>
            <a:spLocks noGrp="1"/>
          </p:cNvSpPr>
          <p:nvPr>
            <p:ph type="body" sz="quarter" idx="13" hasCustomPrompt="1"/>
          </p:nvPr>
        </p:nvSpPr>
        <p:spPr>
          <a:xfrm>
            <a:off x="655638" y="6313619"/>
            <a:ext cx="10934700" cy="388839"/>
          </a:xfrm>
          <a:prstGeom prst="rect">
            <a:avLst/>
          </a:prstGeom>
        </p:spPr>
        <p:txBody>
          <a:bodyPr tIns="0"/>
          <a:lstStyle>
            <a:lvl1pPr marL="0" indent="0">
              <a:spcBef>
                <a:spcPts val="0"/>
              </a:spcBef>
              <a:buNone/>
              <a:defRPr sz="1000">
                <a:solidFill>
                  <a:schemeClr val="accent4">
                    <a:lumMod val="50000"/>
                  </a:schemeClr>
                </a:solidFill>
              </a:defRPr>
            </a:lvl1pPr>
          </a:lstStyle>
          <a:p>
            <a:pPr lvl="0"/>
            <a:r>
              <a:rPr lang="en-US"/>
              <a:t>Insert footer content</a:t>
            </a:r>
            <a:endParaRPr lang="en-GB"/>
          </a:p>
        </p:txBody>
      </p:sp>
    </p:spTree>
    <p:extLst>
      <p:ext uri="{BB962C8B-B14F-4D97-AF65-F5344CB8AC3E}">
        <p14:creationId xmlns:p14="http://schemas.microsoft.com/office/powerpoint/2010/main" val="19911105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ogo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5B1B76-A957-584B-8A45-08E507240CEB}"/>
              </a:ext>
            </a:extLst>
          </p:cNvPr>
          <p:cNvSpPr>
            <a:spLocks noGrp="1"/>
          </p:cNvSpPr>
          <p:nvPr>
            <p:ph type="sldNum" sz="quarter" idx="10"/>
          </p:nvPr>
        </p:nvSpPr>
        <p:spPr/>
        <p:txBody>
          <a:bodyPr/>
          <a:lstStyle/>
          <a:p>
            <a:fld id="{A374A46B-A859-492E-B897-35239A00EDAD}" type="slidenum">
              <a:rPr lang="en-GB" smtClean="0"/>
              <a:pPr/>
              <a:t>‹#›</a:t>
            </a:fld>
            <a:endParaRPr lang="en-GB"/>
          </a:p>
        </p:txBody>
      </p:sp>
    </p:spTree>
    <p:extLst>
      <p:ext uri="{BB962C8B-B14F-4D97-AF65-F5344CB8AC3E}">
        <p14:creationId xmlns:p14="http://schemas.microsoft.com/office/powerpoint/2010/main" val="14790932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16007"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5" name="Content Placeholder 19"/>
          <p:cNvSpPr>
            <a:spLocks noGrp="1"/>
          </p:cNvSpPr>
          <p:nvPr>
            <p:ph sz="quarter" idx="14" hasCustomPrompt="1"/>
          </p:nvPr>
        </p:nvSpPr>
        <p:spPr>
          <a:xfrm>
            <a:off x="1016006" y="1944163"/>
            <a:ext cx="10405829" cy="435133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a:t>
            </a:r>
          </a:p>
        </p:txBody>
      </p:sp>
    </p:spTree>
    <p:extLst>
      <p:ext uri="{BB962C8B-B14F-4D97-AF65-F5344CB8AC3E}">
        <p14:creationId xmlns:p14="http://schemas.microsoft.com/office/powerpoint/2010/main" val="3221102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16007"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Tree>
    <p:extLst>
      <p:ext uri="{BB962C8B-B14F-4D97-AF65-F5344CB8AC3E}">
        <p14:creationId xmlns:p14="http://schemas.microsoft.com/office/powerpoint/2010/main" val="23201169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664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Forward-Looking Statements">
    <p:spTree>
      <p:nvGrpSpPr>
        <p:cNvPr id="1" name=""/>
        <p:cNvGrpSpPr/>
        <p:nvPr/>
      </p:nvGrpSpPr>
      <p:grpSpPr>
        <a:xfrm>
          <a:off x="0" y="0"/>
          <a:ext cx="0" cy="0"/>
          <a:chOff x="0" y="0"/>
          <a:chExt cx="0" cy="0"/>
        </a:xfrm>
      </p:grpSpPr>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18" name="Rectangle 17">
            <a:extLst>
              <a:ext uri="{FF2B5EF4-FFF2-40B4-BE49-F238E27FC236}">
                <a16:creationId xmlns:a16="http://schemas.microsoft.com/office/drawing/2014/main" id="{AFF91E58-6C1B-445A-9AB8-E62C6BBE732C}"/>
              </a:ext>
            </a:extLst>
          </p:cNvPr>
          <p:cNvSpPr/>
          <p:nvPr userDrawn="1"/>
        </p:nvSpPr>
        <p:spPr>
          <a:xfrm>
            <a:off x="283634" y="1210734"/>
            <a:ext cx="11624733" cy="5367866"/>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22" name="Tijdelijke aanduiding voor tekst 3"/>
          <p:cNvSpPr txBox="1">
            <a:spLocks/>
          </p:cNvSpPr>
          <p:nvPr userDrawn="1"/>
        </p:nvSpPr>
        <p:spPr>
          <a:xfrm>
            <a:off x="836082" y="3171115"/>
            <a:ext cx="10367433" cy="3272018"/>
          </a:xfrm>
          <a:prstGeom prst="rect">
            <a:avLst/>
          </a:prstGeom>
        </p:spPr>
        <p:txBody>
          <a:bodyPr vert="horz" lIns="274320" tIns="45720" rIns="91440" bIns="45720" numCol="2"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727272"/>
                </a:solidFill>
              </a:rPr>
              <a:t>Safe Harbor: Certain statements contained in this presentation, other than present and historical facts and conditions independently verifiable at the date hereof, may constitute forward-looking statements. Examples of such forward-looking statements include those regarding our investigational product candidates and preclinical studies and clinical trials, and the status, plans, timing of expected data readouts and related presentations and related results thereof, including the design of our trials and the availability of data from them, the timing and achievement of our product candidate development activities, our ability to obtain regulatory approval of our product candidates, the expected size of the markets for our </a:t>
            </a:r>
            <a:r>
              <a:rPr lang="en-US" sz="1000" err="1">
                <a:solidFill>
                  <a:srgbClr val="727272"/>
                </a:solidFill>
              </a:rPr>
              <a:t>prouct</a:t>
            </a:r>
            <a:r>
              <a:rPr lang="en-US" sz="1000">
                <a:solidFill>
                  <a:srgbClr val="727272"/>
                </a:solidFill>
              </a:rPr>
              <a:t> candidates, future results of operations and financial positions, including potential milestones, business strategy, plans and our objectives for future operations. When used in this presentation, the words “anticipate,” “believe,” “can,” “could,” “estimate,” “expect,” “intend,” “is designed to,” “may,” “might,” “will,” “plan,” “potential,” “predict,” “objective,” “should,” or the negative of these and similar expressions identify forward-looking statements. Such statements, based as they are on the current analysis and expectations of management, inherently involve numerous risks and uncertainties, known and unknown, many of which are beyond the Company’s control. Such risks include, but are not limited to: the impact of general economic conditions, general conditions in the biopharmaceutical industries, changes in the global and regional regulatory environments in the jurisdictions in which the Company does or plans to do business, market volatility, fluctuations in costs and changes to the competitive environment. Consequently, actual future results may differ materially from the anticipated results expressed in the forward-looking statements. In the case of forward-looking statements regarding investigational product candidates and continuing further development efforts, specific risks which could cause actual results to differ materially from the Company’s current analysis and expectations include: failure to demonstrate the safety, tolerability and efficacy of our product candidates; final and quality controlled verification of data and the related analyses; the expense and uncertainty of obtaining regulatory approval, including from the U.S. Food and Drug Administration and European Medicines Agency; the possibility of having to conduct additional clinical trials; our ability to obtain and maintain intellectual property protection for our product candidates; and our reliance on third parties such as our licensors and collaboration partners regarding our suite of technologies and product candidates. Further, even if regulatory approval is obtained, biopharmaceutical products are generally subject to stringent on-going governmental regulation, challenges in gaining market acceptance and competition. These statements are also subject to a number of material risks and uncertainties that are described in the Company’s filings with the U.S. Securities and Exchange Commission (“SEC”), </a:t>
            </a:r>
            <a:r>
              <a:rPr lang="en-GB" sz="1000">
                <a:solidFill>
                  <a:srgbClr val="727272"/>
                </a:solidFill>
              </a:rPr>
              <a:t>including in </a:t>
            </a:r>
            <a:r>
              <a:rPr lang="en-GB" sz="1000" err="1">
                <a:solidFill>
                  <a:srgbClr val="727272"/>
                </a:solidFill>
              </a:rPr>
              <a:t>argenx’s</a:t>
            </a:r>
            <a:r>
              <a:rPr lang="en-GB" sz="1000">
                <a:solidFill>
                  <a:srgbClr val="727272"/>
                </a:solidFill>
              </a:rPr>
              <a:t> most recent annual report on Form 20-F filed with the SEC as well as subsequent filings and reports filed by </a:t>
            </a:r>
            <a:r>
              <a:rPr lang="en-GB" sz="1000" err="1">
                <a:solidFill>
                  <a:srgbClr val="727272"/>
                </a:solidFill>
              </a:rPr>
              <a:t>argenx</a:t>
            </a:r>
            <a:r>
              <a:rPr lang="en-GB" sz="1000">
                <a:solidFill>
                  <a:srgbClr val="727272"/>
                </a:solidFill>
              </a:rPr>
              <a:t> with the SEC</a:t>
            </a:r>
            <a:r>
              <a:rPr lang="en-US" sz="1000">
                <a:solidFill>
                  <a:srgbClr val="727272"/>
                </a:solidFill>
              </a:rPr>
              <a:t>. The reader should not place undue reliance on any forward-looking statements included in this presentation. These statements speak only as of the date made and the Company is under no obligation and disavows any obligation to update or revise such statements as a result of any event, circumstances or otherwise, unless required by applicable legislation.</a:t>
            </a:r>
          </a:p>
        </p:txBody>
      </p:sp>
      <p:sp>
        <p:nvSpPr>
          <p:cNvPr id="26" name="Tijdelijke aanduiding voor tekst 3"/>
          <p:cNvSpPr txBox="1">
            <a:spLocks/>
          </p:cNvSpPr>
          <p:nvPr userDrawn="1"/>
        </p:nvSpPr>
        <p:spPr>
          <a:xfrm>
            <a:off x="836082" y="2209799"/>
            <a:ext cx="10367433" cy="1187623"/>
          </a:xfrm>
          <a:prstGeom prst="rect">
            <a:avLst/>
          </a:prstGeom>
        </p:spPr>
        <p:txBody>
          <a:bodyPr vert="horz" lIns="274320" tIns="45720" rIns="91440" bIns="45720" numCol="1"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solidFill>
                  <a:srgbClr val="727272"/>
                </a:solidFill>
              </a:rPr>
              <a:t>This presentation has been prepared by </a:t>
            </a:r>
            <a:r>
              <a:rPr lang="en-GB" sz="1000" err="1">
                <a:solidFill>
                  <a:srgbClr val="727272"/>
                </a:solidFill>
              </a:rPr>
              <a:t>argenx</a:t>
            </a:r>
            <a:r>
              <a:rPr lang="en-GB" sz="1000">
                <a:solidFill>
                  <a:srgbClr val="727272"/>
                </a:solidFill>
              </a:rPr>
              <a:t> se (“</a:t>
            </a:r>
            <a:r>
              <a:rPr lang="en-GB" sz="1000" err="1">
                <a:solidFill>
                  <a:srgbClr val="727272"/>
                </a:solidFill>
              </a:rPr>
              <a:t>argenx</a:t>
            </a:r>
            <a:r>
              <a:rPr lang="en-GB" sz="1000">
                <a:solidFill>
                  <a:srgbClr val="727272"/>
                </a:solidFill>
              </a:rPr>
              <a:t>” or the “company”) for informational purposes only and not for any other purpose. Nothing contained in this presentation is, or should be construed as, a recommendation, promise or representation by the presenter or the company or any director, employee, agent, or adviser of the company. This presentation does not purport to be all-inclusive or to contain all of the information you may desire. This presentation also contains estimates and other statistical data made by independent parties and by us relating to market size and growth and other data about our industry. This data involves a number of assumptions and limitations, and you are cautioned not to give undue weight to such estimates.</a:t>
            </a:r>
          </a:p>
        </p:txBody>
      </p:sp>
      <p:sp>
        <p:nvSpPr>
          <p:cNvPr id="29" name="Titel 37"/>
          <p:cNvSpPr txBox="1">
            <a:spLocks/>
          </p:cNvSpPr>
          <p:nvPr userDrawn="1"/>
        </p:nvSpPr>
        <p:spPr>
          <a:xfrm>
            <a:off x="996157" y="504060"/>
            <a:ext cx="8418769" cy="480131"/>
          </a:xfrm>
          <a:prstGeom prst="rect">
            <a:avLst/>
          </a:prstGeom>
          <a:effectLst/>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a:solidFill>
                  <a:srgbClr val="82B941"/>
                </a:solidFill>
                <a:latin typeface="Exo 2" panose="00000500000000000000" pitchFamily="50" charset="0"/>
              </a:rPr>
              <a:t>Forward-Looking Statements</a:t>
            </a:r>
          </a:p>
        </p:txBody>
      </p:sp>
      <p:pic>
        <p:nvPicPr>
          <p:cNvPr id="2" name="Picture 1">
            <a:extLst>
              <a:ext uri="{FF2B5EF4-FFF2-40B4-BE49-F238E27FC236}">
                <a16:creationId xmlns:a16="http://schemas.microsoft.com/office/drawing/2014/main" id="{219DEDEA-30B8-494A-8989-9BA7066F51B8}"/>
              </a:ext>
            </a:extLst>
          </p:cNvPr>
          <p:cNvPicPr>
            <a:picLocks noChangeAspect="1"/>
          </p:cNvPicPr>
          <p:nvPr userDrawn="1"/>
        </p:nvPicPr>
        <p:blipFill>
          <a:blip r:embed="rId2"/>
          <a:stretch>
            <a:fillRect/>
          </a:stretch>
        </p:blipFill>
        <p:spPr>
          <a:xfrm>
            <a:off x="564357" y="1278291"/>
            <a:ext cx="863600" cy="901700"/>
          </a:xfrm>
          <a:prstGeom prst="rect">
            <a:avLst/>
          </a:prstGeom>
        </p:spPr>
      </p:pic>
      <p:sp>
        <p:nvSpPr>
          <p:cNvPr id="9" name="Slide Number Placeholder 5">
            <a:extLst>
              <a:ext uri="{FF2B5EF4-FFF2-40B4-BE49-F238E27FC236}">
                <a16:creationId xmlns:a16="http://schemas.microsoft.com/office/drawing/2014/main" id="{5181FEF0-AAB7-094D-9699-4934400496A5}"/>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
        <p:nvSpPr>
          <p:cNvPr id="10" name="TextBox 9">
            <a:extLst>
              <a:ext uri="{FF2B5EF4-FFF2-40B4-BE49-F238E27FC236}">
                <a16:creationId xmlns:a16="http://schemas.microsoft.com/office/drawing/2014/main" id="{47CB1BDB-57A1-405B-93F0-72BDD38462FB}"/>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42531661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91E58-6C1B-445A-9AB8-E62C6BBE732C}"/>
              </a:ext>
            </a:extLst>
          </p:cNvPr>
          <p:cNvSpPr/>
          <p:nvPr userDrawn="1"/>
        </p:nvSpPr>
        <p:spPr>
          <a:xfrm>
            <a:off x="283634" y="1904696"/>
            <a:ext cx="11624733" cy="4682067"/>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4" name="Rounded Rectangle 79">
            <a:extLst>
              <a:ext uri="{FF2B5EF4-FFF2-40B4-BE49-F238E27FC236}">
                <a16:creationId xmlns:a16="http://schemas.microsoft.com/office/drawing/2014/main" id="{D13AEBEB-2BE2-4CC2-A281-1F63550BA702}"/>
              </a:ext>
            </a:extLst>
          </p:cNvPr>
          <p:cNvSpPr/>
          <p:nvPr userDrawn="1"/>
        </p:nvSpPr>
        <p:spPr>
          <a:xfrm>
            <a:off x="1074352" y="5889045"/>
            <a:ext cx="2077062" cy="431820"/>
          </a:xfrm>
          <a:prstGeom prst="roundRect">
            <a:avLst>
              <a:gd name="adj" fmla="val 50000"/>
            </a:avLst>
          </a:prstGeom>
          <a:solidFill>
            <a:srgbClr val="91C352"/>
          </a:solidFill>
          <a:effectLst/>
        </p:spPr>
        <p:txBody>
          <a:bodyPr wrap="square" rtlCol="0" anchor="ctr">
            <a:noAutofit/>
          </a:bodyPr>
          <a:lstStyle/>
          <a:p>
            <a:pPr algn="ctr" defTabSz="685624">
              <a:defRPr/>
            </a:pPr>
            <a:endParaRPr lang="nl-BE" sz="1400">
              <a:solidFill>
                <a:prstClr val="white"/>
              </a:solidFill>
            </a:endParaRPr>
          </a:p>
        </p:txBody>
      </p:sp>
      <p:sp>
        <p:nvSpPr>
          <p:cNvPr id="7"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20" name="Content Placeholder 19"/>
          <p:cNvSpPr>
            <a:spLocks noGrp="1"/>
          </p:cNvSpPr>
          <p:nvPr>
            <p:ph sz="quarter" idx="13" hasCustomPrompt="1"/>
          </p:nvPr>
        </p:nvSpPr>
        <p:spPr>
          <a:xfrm>
            <a:off x="991515" y="3906985"/>
            <a:ext cx="4682868" cy="354958"/>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name</a:t>
            </a:r>
          </a:p>
        </p:txBody>
      </p:sp>
      <p:sp>
        <p:nvSpPr>
          <p:cNvPr id="24" name="Content Placeholder 19"/>
          <p:cNvSpPr>
            <a:spLocks noGrp="1"/>
          </p:cNvSpPr>
          <p:nvPr>
            <p:ph sz="quarter" idx="14" hasCustomPrompt="1"/>
          </p:nvPr>
        </p:nvSpPr>
        <p:spPr>
          <a:xfrm>
            <a:off x="991515" y="4323930"/>
            <a:ext cx="4682868" cy="754734"/>
          </a:xfrm>
          <a:prstGeom prst="rect">
            <a:avLst/>
          </a:prstGeom>
        </p:spPr>
        <p:txBody>
          <a:bodyPr/>
          <a:lstStyle>
            <a:lvl1pPr marL="0" indent="0">
              <a:buFontTx/>
              <a:buNone/>
              <a:defRPr sz="18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5" name="Content Placeholder 19"/>
          <p:cNvSpPr>
            <a:spLocks noGrp="1"/>
          </p:cNvSpPr>
          <p:nvPr>
            <p:ph sz="quarter" idx="16" hasCustomPrompt="1"/>
          </p:nvPr>
        </p:nvSpPr>
        <p:spPr>
          <a:xfrm>
            <a:off x="1370586" y="5938836"/>
            <a:ext cx="1621036" cy="311738"/>
          </a:xfrm>
          <a:prstGeom prst="rect">
            <a:avLst/>
          </a:prstGeom>
        </p:spPr>
        <p:txBody>
          <a:bodyPr/>
          <a:lstStyle>
            <a:lvl1pPr marL="0" indent="0">
              <a:buFontTx/>
              <a:buNone/>
              <a:defRPr sz="20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2020 </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550701" y="1895979"/>
            <a:ext cx="5344963" cy="4682620"/>
          </a:xfrm>
          <a:prstGeom prst="rect">
            <a:avLst/>
          </a:prstGeom>
        </p:spPr>
      </p:pic>
      <p:sp>
        <p:nvSpPr>
          <p:cNvPr id="13" name="Picture Placeholder 26"/>
          <p:cNvSpPr>
            <a:spLocks noGrp="1"/>
          </p:cNvSpPr>
          <p:nvPr>
            <p:ph type="pic" sz="quarter" idx="17"/>
          </p:nvPr>
        </p:nvSpPr>
        <p:spPr>
          <a:xfrm>
            <a:off x="6529914" y="1895979"/>
            <a:ext cx="5365750" cy="4681538"/>
          </a:xfrm>
          <a:prstGeom prst="rect">
            <a:avLst/>
          </a:prstGeom>
        </p:spPr>
        <p:txBody>
          <a:bodyPr/>
          <a:lstStyle>
            <a:lvl1pPr marL="0" indent="0">
              <a:buNone/>
              <a:defRPr/>
            </a:lvl1pPr>
          </a:lstStyle>
          <a:p>
            <a:endParaRPr lang="en-GB"/>
          </a:p>
        </p:txBody>
      </p:sp>
    </p:spTree>
    <p:extLst>
      <p:ext uri="{BB962C8B-B14F-4D97-AF65-F5344CB8AC3E}">
        <p14:creationId xmlns:p14="http://schemas.microsoft.com/office/powerpoint/2010/main" val="21690034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DB16-B1B7-6A49-8FC1-EF93F71F3394}"/>
              </a:ext>
            </a:extLst>
          </p:cNvPr>
          <p:cNvSpPr>
            <a:spLocks noGrp="1"/>
          </p:cNvSpPr>
          <p:nvPr>
            <p:ph type="title"/>
          </p:nvPr>
        </p:nvSpPr>
        <p:spPr>
          <a:xfrm>
            <a:off x="280060" y="213205"/>
            <a:ext cx="11631880" cy="715530"/>
          </a:xfrm>
        </p:spPr>
        <p:txBody>
          <a:bodyPr anchor="t">
            <a:normAutofit/>
          </a:bodyPr>
          <a:lstStyle>
            <a:lvl1pPr>
              <a:defRPr sz="3600">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0A375D-94C5-244A-AE6A-757F546AE217}"/>
              </a:ext>
            </a:extLst>
          </p:cNvPr>
          <p:cNvSpPr>
            <a:spLocks noGrp="1"/>
          </p:cNvSpPr>
          <p:nvPr>
            <p:ph sz="half" idx="1"/>
          </p:nvPr>
        </p:nvSpPr>
        <p:spPr>
          <a:xfrm>
            <a:off x="280060" y="928735"/>
            <a:ext cx="11631880" cy="5614569"/>
          </a:xfrm>
        </p:spPr>
        <p:txBody>
          <a:bodyPr anchor="t">
            <a:normAutofit/>
          </a:bodyPr>
          <a:lstStyle>
            <a:lvl1pPr marL="342900" indent="-342900">
              <a:buClr>
                <a:schemeClr val="tx2"/>
              </a:buClr>
              <a:buSzPct val="90000"/>
              <a:buFont typeface="Arial" panose="020B0604020202020204" pitchFamily="34" charset="0"/>
              <a:buChar char="•"/>
              <a:defRPr sz="1800">
                <a:solidFill>
                  <a:schemeClr val="tx1"/>
                </a:solidFill>
              </a:defRPr>
            </a:lvl1pPr>
            <a:lvl2pPr marL="800100" indent="-342900">
              <a:buClr>
                <a:schemeClr val="tx2"/>
              </a:buClr>
              <a:buSzPct val="90000"/>
              <a:buFont typeface="Arial" panose="020B0604020202020204" pitchFamily="34" charset="0"/>
              <a:buChar char="•"/>
              <a:defRPr sz="1600">
                <a:solidFill>
                  <a:schemeClr val="tx1"/>
                </a:solidFill>
              </a:defRPr>
            </a:lvl2pPr>
            <a:lvl3pPr marL="1200150" indent="-285750">
              <a:buClr>
                <a:schemeClr val="tx2"/>
              </a:buClr>
              <a:buSzPct val="90000"/>
              <a:buFont typeface="Arial" panose="020B0604020202020204" pitchFamily="34" charset="0"/>
              <a:buChar char="•"/>
              <a:defRPr sz="1400">
                <a:solidFill>
                  <a:schemeClr val="tx1"/>
                </a:solidFill>
              </a:defRPr>
            </a:lvl3pPr>
            <a:lvl4pPr marL="1657350" indent="-285750">
              <a:buClr>
                <a:schemeClr val="tx2"/>
              </a:buClr>
              <a:buSzPct val="90000"/>
              <a:buFont typeface="Arial" panose="020B0604020202020204" pitchFamily="34" charset="0"/>
              <a:buChar char="•"/>
              <a:defRPr sz="1200">
                <a:solidFill>
                  <a:schemeClr val="tx1"/>
                </a:solidFill>
              </a:defRPr>
            </a:lvl4pPr>
            <a:lvl5pPr marL="2114550" indent="-285750">
              <a:buClr>
                <a:schemeClr val="tx2"/>
              </a:buClr>
              <a:buSzPct val="90000"/>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CFAD1974-7860-A645-9246-6450688BB0FC}"/>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9017742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3">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E40B13B0-0294-2D4F-B332-1E6C6A6952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1987616" y="2597407"/>
            <a:ext cx="8216768" cy="1417320"/>
          </a:xfrm>
        </p:spPr>
        <p:txBody>
          <a:bodyPr anchor="b">
            <a:noAutofit/>
          </a:bodyPr>
          <a:lstStyle>
            <a:lvl1pPr algn="ctr">
              <a:lnSpc>
                <a:spcPct val="70000"/>
              </a:lnSpc>
              <a:defRPr sz="6600" spc="-15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3711526" y="4014727"/>
            <a:ext cx="4768947" cy="437148"/>
          </a:xfrm>
        </p:spPr>
        <p:txBody>
          <a:bodyPr anchor="ctr"/>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24931213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5" name="Picture 4" descr="A picture containing text, electronics&#10;&#10;Description automatically generated">
            <a:extLst>
              <a:ext uri="{FF2B5EF4-FFF2-40B4-BE49-F238E27FC236}">
                <a16:creationId xmlns:a16="http://schemas.microsoft.com/office/drawing/2014/main" id="{96B49CC7-068A-7B42-BB37-2B46E322A4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009049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atient x Science">
    <p:spTree>
      <p:nvGrpSpPr>
        <p:cNvPr id="1" name=""/>
        <p:cNvGrpSpPr/>
        <p:nvPr/>
      </p:nvGrpSpPr>
      <p:grpSpPr>
        <a:xfrm>
          <a:off x="0" y="0"/>
          <a:ext cx="0" cy="0"/>
          <a:chOff x="0" y="0"/>
          <a:chExt cx="0" cy="0"/>
        </a:xfrm>
      </p:grpSpPr>
      <p:pic>
        <p:nvPicPr>
          <p:cNvPr id="3" name="Picture 2" descr="A picture containing text, electronics, compact disk&#10;&#10;Description automatically generated">
            <a:extLst>
              <a:ext uri="{FF2B5EF4-FFF2-40B4-BE49-F238E27FC236}">
                <a16:creationId xmlns:a16="http://schemas.microsoft.com/office/drawing/2014/main" id="{DD666372-0DA5-D345-A31E-7AA22E3C073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744943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524F2C5E-62CD-2B43-9A58-40CF9BCFF7C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03200" y="2831797"/>
            <a:ext cx="6197600" cy="1417320"/>
          </a:xfrm>
        </p:spPr>
        <p:txBody>
          <a:bodyPr anchor="ctr">
            <a:noAutofit/>
          </a:bodyPr>
          <a:lstStyle>
            <a:lvl1pPr algn="l">
              <a:lnSpc>
                <a:spcPct val="70000"/>
              </a:lnSpc>
              <a:defRPr sz="5400" spc="-15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203201" y="4289756"/>
            <a:ext cx="2987040" cy="1288083"/>
          </a:xfrm>
        </p:spPr>
        <p:txBody>
          <a:bodyPr anchor="t"/>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16905680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pic>
        <p:nvPicPr>
          <p:cNvPr id="5" name="Picture 4" descr="A person holding a surfboard&#10;&#10;Description automatically generated with low confidence">
            <a:extLst>
              <a:ext uri="{FF2B5EF4-FFF2-40B4-BE49-F238E27FC236}">
                <a16:creationId xmlns:a16="http://schemas.microsoft.com/office/drawing/2014/main" id="{9C6513E6-E461-4E4F-A78B-FEECBAD265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AD8353A-3DD7-B944-84F9-6651A2C2E614}"/>
              </a:ext>
            </a:extLst>
          </p:cNvPr>
          <p:cNvSpPr/>
          <p:nvPr userDrawn="1"/>
        </p:nvSpPr>
        <p:spPr>
          <a:xfrm>
            <a:off x="-1" y="4172096"/>
            <a:ext cx="7778339" cy="2686204"/>
          </a:xfrm>
          <a:prstGeom prst="rect">
            <a:avLst/>
          </a:prstGeom>
          <a:gradFill>
            <a:gsLst>
              <a:gs pos="89000">
                <a:schemeClr val="tx1">
                  <a:alpha val="0"/>
                </a:schemeClr>
              </a:gs>
              <a:gs pos="22000">
                <a:schemeClr val="tx1">
                  <a:alpha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03199" y="2831797"/>
            <a:ext cx="9228899" cy="1417320"/>
          </a:xfrm>
        </p:spPr>
        <p:txBody>
          <a:bodyPr anchor="ctr">
            <a:noAutofit/>
          </a:bodyPr>
          <a:lstStyle>
            <a:lvl1pPr algn="l">
              <a:lnSpc>
                <a:spcPct val="70000"/>
              </a:lnSpc>
              <a:defRPr sz="5400" spc="-15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203200" y="4289756"/>
            <a:ext cx="6047287" cy="1288083"/>
          </a:xfrm>
        </p:spPr>
        <p:txBody>
          <a:bodyPr anchor="t"/>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39049629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EE05C664-FF55-CE46-B2AA-DDEAA76175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1987616" y="2597407"/>
            <a:ext cx="8216768" cy="1417320"/>
          </a:xfrm>
        </p:spPr>
        <p:txBody>
          <a:bodyPr anchor="b">
            <a:noAutofit/>
          </a:bodyPr>
          <a:lstStyle>
            <a:lvl1pPr algn="ctr">
              <a:lnSpc>
                <a:spcPct val="70000"/>
              </a:lnSpc>
              <a:defRPr sz="6600" spc="-15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3711526" y="4014727"/>
            <a:ext cx="4768947" cy="437148"/>
          </a:xfrm>
        </p:spPr>
        <p:txBody>
          <a:bodyPr anchor="ctr"/>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14514908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E40B13B0-0294-2D4F-B332-1E6C6A6952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3711526" y="4321553"/>
            <a:ext cx="4768947" cy="437148"/>
          </a:xfrm>
        </p:spPr>
        <p:txBody>
          <a:bodyPr anchor="ctr"/>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
        <p:nvSpPr>
          <p:cNvPr id="7" name="Rectangle 6">
            <a:extLst>
              <a:ext uri="{FF2B5EF4-FFF2-40B4-BE49-F238E27FC236}">
                <a16:creationId xmlns:a16="http://schemas.microsoft.com/office/drawing/2014/main" id="{269648CD-8336-704A-9393-86E916106240}"/>
              </a:ext>
            </a:extLst>
          </p:cNvPr>
          <p:cNvSpPr/>
          <p:nvPr userDrawn="1"/>
        </p:nvSpPr>
        <p:spPr>
          <a:xfrm>
            <a:off x="0" y="2743200"/>
            <a:ext cx="12192000" cy="1432560"/>
          </a:xfrm>
          <a:prstGeom prst="rect">
            <a:avLst/>
          </a:prstGeom>
          <a:gradFill>
            <a:gsLst>
              <a:gs pos="4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119270" y="2848585"/>
            <a:ext cx="11926956" cy="1417320"/>
          </a:xfrm>
        </p:spPr>
        <p:txBody>
          <a:bodyPr anchor="ctr">
            <a:noAutofit/>
          </a:bodyPr>
          <a:lstStyle>
            <a:lvl1pPr algn="ctr">
              <a:lnSpc>
                <a:spcPct val="70000"/>
              </a:lnSpc>
              <a:defRPr sz="6600" spc="-150">
                <a:solidFill>
                  <a:schemeClr val="tx1"/>
                </a:solidFill>
              </a:defRPr>
            </a:lvl1pPr>
          </a:lstStyle>
          <a:p>
            <a:r>
              <a:rPr lang="en-US"/>
              <a:t>Click to edit Master title style</a:t>
            </a:r>
          </a:p>
        </p:txBody>
      </p:sp>
    </p:spTree>
    <p:extLst>
      <p:ext uri="{BB962C8B-B14F-4D97-AF65-F5344CB8AC3E}">
        <p14:creationId xmlns:p14="http://schemas.microsoft.com/office/powerpoint/2010/main" val="39735417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E40B13B0-0294-2D4F-B332-1E6C6A6952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1987616" y="2597407"/>
            <a:ext cx="8216768" cy="1417320"/>
          </a:xfrm>
        </p:spPr>
        <p:txBody>
          <a:bodyPr anchor="b">
            <a:noAutofit/>
          </a:bodyPr>
          <a:lstStyle>
            <a:lvl1pPr algn="ctr">
              <a:lnSpc>
                <a:spcPct val="70000"/>
              </a:lnSpc>
              <a:defRPr sz="6600" spc="-15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3711526" y="4014727"/>
            <a:ext cx="4768947" cy="437148"/>
          </a:xfrm>
        </p:spPr>
        <p:txBody>
          <a:bodyPr anchor="ctr"/>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1355152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Rounded Corners 18">
            <a:extLst>
              <a:ext uri="{FF2B5EF4-FFF2-40B4-BE49-F238E27FC236}">
                <a16:creationId xmlns:a16="http://schemas.microsoft.com/office/drawing/2014/main" id="{688882ED-E7FE-4ADA-BF34-9F153D29320F}"/>
              </a:ext>
            </a:extLst>
          </p:cNvPr>
          <p:cNvSpPr/>
          <p:nvPr userDrawn="1"/>
        </p:nvSpPr>
        <p:spPr>
          <a:xfrm>
            <a:off x="1957265" y="1712258"/>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9" name="Rectangle: Rounded Corners 18">
            <a:extLst>
              <a:ext uri="{FF2B5EF4-FFF2-40B4-BE49-F238E27FC236}">
                <a16:creationId xmlns:a16="http://schemas.microsoft.com/office/drawing/2014/main" id="{688882ED-E7FE-4ADA-BF34-9F153D29320F}"/>
              </a:ext>
            </a:extLst>
          </p:cNvPr>
          <p:cNvSpPr/>
          <p:nvPr userDrawn="1"/>
        </p:nvSpPr>
        <p:spPr>
          <a:xfrm>
            <a:off x="1975783" y="2460974"/>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0" name="Rectangle: Rounded Corners 18">
            <a:extLst>
              <a:ext uri="{FF2B5EF4-FFF2-40B4-BE49-F238E27FC236}">
                <a16:creationId xmlns:a16="http://schemas.microsoft.com/office/drawing/2014/main" id="{688882ED-E7FE-4ADA-BF34-9F153D29320F}"/>
              </a:ext>
            </a:extLst>
          </p:cNvPr>
          <p:cNvSpPr/>
          <p:nvPr userDrawn="1"/>
        </p:nvSpPr>
        <p:spPr>
          <a:xfrm>
            <a:off x="1959307" y="3223292"/>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1" name="Rectangle: Rounded Corners 18">
            <a:extLst>
              <a:ext uri="{FF2B5EF4-FFF2-40B4-BE49-F238E27FC236}">
                <a16:creationId xmlns:a16="http://schemas.microsoft.com/office/drawing/2014/main" id="{688882ED-E7FE-4ADA-BF34-9F153D29320F}"/>
              </a:ext>
            </a:extLst>
          </p:cNvPr>
          <p:cNvSpPr/>
          <p:nvPr userDrawn="1"/>
        </p:nvSpPr>
        <p:spPr>
          <a:xfrm>
            <a:off x="1969587" y="3983176"/>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2" name="Rectangle: Rounded Corners 18">
            <a:extLst>
              <a:ext uri="{FF2B5EF4-FFF2-40B4-BE49-F238E27FC236}">
                <a16:creationId xmlns:a16="http://schemas.microsoft.com/office/drawing/2014/main" id="{688882ED-E7FE-4ADA-BF34-9F153D29320F}"/>
              </a:ext>
            </a:extLst>
          </p:cNvPr>
          <p:cNvSpPr/>
          <p:nvPr userDrawn="1"/>
        </p:nvSpPr>
        <p:spPr>
          <a:xfrm>
            <a:off x="1969587" y="4731079"/>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sp>
        <p:nvSpPr>
          <p:cNvPr id="14" name="Rectangle: Rounded Corners 18">
            <a:extLst>
              <a:ext uri="{FF2B5EF4-FFF2-40B4-BE49-F238E27FC236}">
                <a16:creationId xmlns:a16="http://schemas.microsoft.com/office/drawing/2014/main" id="{688882ED-E7FE-4ADA-BF34-9F153D29320F}"/>
              </a:ext>
            </a:extLst>
          </p:cNvPr>
          <p:cNvSpPr/>
          <p:nvPr userDrawn="1"/>
        </p:nvSpPr>
        <p:spPr>
          <a:xfrm>
            <a:off x="1965465" y="5459834"/>
            <a:ext cx="1963946" cy="377559"/>
          </a:xfrm>
          <a:prstGeom prst="roundRect">
            <a:avLst>
              <a:gd name="adj" fmla="val 50000"/>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600">
              <a:solidFill>
                <a:schemeClr val="bg1"/>
              </a:solidFill>
            </a:endParaRPr>
          </a:p>
        </p:txBody>
      </p:sp>
      <p:cxnSp>
        <p:nvCxnSpPr>
          <p:cNvPr id="16" name="Straight Connector 15"/>
          <p:cNvCxnSpPr/>
          <p:nvPr userDrawn="1"/>
        </p:nvCxnSpPr>
        <p:spPr>
          <a:xfrm>
            <a:off x="4003589" y="1919417"/>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4007707" y="2648694"/>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011827" y="3432754"/>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015945" y="4194761"/>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011827" y="4950638"/>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015945" y="5654683"/>
            <a:ext cx="576649"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itle Placeholder 1"/>
          <p:cNvSpPr>
            <a:spLocks noGrp="1"/>
          </p:cNvSpPr>
          <p:nvPr>
            <p:ph type="title" hasCustomPrompt="1"/>
          </p:nvPr>
        </p:nvSpPr>
        <p:spPr>
          <a:xfrm>
            <a:off x="4669289" y="1620200"/>
            <a:ext cx="5313187" cy="658649"/>
          </a:xfrm>
          <a:prstGeom prst="rect">
            <a:avLst/>
          </a:prstGeom>
        </p:spPr>
        <p:txBody>
          <a:bodyPr vert="horz" lIns="91440" tIns="45720" rIns="91440" bIns="45720" rtlCol="0" anchor="t">
            <a:normAutofit/>
          </a:bodyPr>
          <a:lstStyle>
            <a:lvl1pPr>
              <a:defRPr lang="en-GB" sz="1600" baseline="0" dirty="0" smtClean="0">
                <a:solidFill>
                  <a:srgbClr val="727272"/>
                </a:solidFill>
                <a:latin typeface="Calibri" panose="020F0502020204030204" pitchFamily="34" charset="0"/>
              </a:defRPr>
            </a:lvl1pPr>
          </a:lstStyle>
          <a:p>
            <a:pPr>
              <a:lnSpc>
                <a:spcPct val="100000"/>
              </a:lnSpc>
            </a:pPr>
            <a:r>
              <a:rPr lang="en-GB" sz="1600">
                <a:solidFill>
                  <a:srgbClr val="91C352"/>
                </a:solidFill>
                <a:latin typeface="+mn-lt"/>
              </a:rPr>
              <a:t>Welcome and Introduction</a:t>
            </a:r>
            <a:br>
              <a:rPr lang="en-GB" sz="1600">
                <a:solidFill>
                  <a:srgbClr val="91C352"/>
                </a:solidFill>
                <a:latin typeface="+mn-lt"/>
              </a:rPr>
            </a:br>
            <a:r>
              <a:rPr lang="en-GB" sz="1600">
                <a:solidFill>
                  <a:srgbClr val="727272"/>
                </a:solidFill>
                <a:latin typeface="+mn-lt"/>
              </a:rPr>
              <a:t>Speaker name and function</a:t>
            </a:r>
          </a:p>
        </p:txBody>
      </p:sp>
      <p:sp>
        <p:nvSpPr>
          <p:cNvPr id="26" name="Title Placeholder 1"/>
          <p:cNvSpPr txBox="1">
            <a:spLocks/>
          </p:cNvSpPr>
          <p:nvPr userDrawn="1"/>
        </p:nvSpPr>
        <p:spPr>
          <a:xfrm>
            <a:off x="4669289" y="2398934"/>
            <a:ext cx="6238198" cy="658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GB" sz="1600" b="0" kern="1200" baseline="0" dirty="0" smtClean="0">
                <a:solidFill>
                  <a:srgbClr val="91C352"/>
                </a:solidFill>
                <a:latin typeface="Calibri" panose="020F0502020204030204" pitchFamily="34" charset="0"/>
                <a:ea typeface="+mj-ea"/>
                <a:cs typeface="+mj-cs"/>
              </a:defRPr>
            </a:lvl1pPr>
          </a:lstStyle>
          <a:p>
            <a:pPr>
              <a:lnSpc>
                <a:spcPct val="100000"/>
              </a:lnSpc>
            </a:pPr>
            <a:endParaRPr lang="en-GB">
              <a:solidFill>
                <a:srgbClr val="727272"/>
              </a:solidFill>
              <a:latin typeface="+mn-lt"/>
            </a:endParaRPr>
          </a:p>
        </p:txBody>
      </p:sp>
      <p:sp>
        <p:nvSpPr>
          <p:cNvPr id="30" name="Text Placeholder 29"/>
          <p:cNvSpPr>
            <a:spLocks noGrp="1"/>
          </p:cNvSpPr>
          <p:nvPr>
            <p:ph type="body" sz="quarter" idx="10" hasCustomPrompt="1"/>
          </p:nvPr>
        </p:nvSpPr>
        <p:spPr>
          <a:xfrm>
            <a:off x="4677050" y="2398190"/>
            <a:ext cx="5307466" cy="731862"/>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Chronic Inflammatory Demyelinating Polyneuropathy</a:t>
            </a:r>
            <a:br>
              <a:rPr lang="en-GB" sz="1600">
                <a:solidFill>
                  <a:srgbClr val="727272"/>
                </a:solidFill>
                <a:latin typeface="+mn-lt"/>
              </a:rPr>
            </a:br>
            <a:r>
              <a:rPr lang="en-GB" sz="1600">
                <a:solidFill>
                  <a:srgbClr val="727272"/>
                </a:solidFill>
                <a:latin typeface="+mn-lt"/>
              </a:rPr>
              <a:t>Speaker</a:t>
            </a:r>
          </a:p>
        </p:txBody>
      </p:sp>
      <p:sp>
        <p:nvSpPr>
          <p:cNvPr id="31" name="Text Placeholder 29"/>
          <p:cNvSpPr>
            <a:spLocks noGrp="1"/>
          </p:cNvSpPr>
          <p:nvPr>
            <p:ph type="body" sz="quarter" idx="11" hasCustomPrompt="1"/>
          </p:nvPr>
        </p:nvSpPr>
        <p:spPr>
          <a:xfrm>
            <a:off x="4677050" y="3154157"/>
            <a:ext cx="5307466" cy="656021"/>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Phase 2 ADHERE Trial Design of </a:t>
            </a:r>
            <a:r>
              <a:rPr lang="en-GB" sz="1600" err="1">
                <a:solidFill>
                  <a:srgbClr val="91C352"/>
                </a:solidFill>
                <a:latin typeface="+mn-lt"/>
              </a:rPr>
              <a:t>Efgartigimod</a:t>
            </a:r>
            <a:r>
              <a:rPr lang="en-GB" sz="1600">
                <a:solidFill>
                  <a:srgbClr val="91C352"/>
                </a:solidFill>
                <a:latin typeface="+mn-lt"/>
              </a:rPr>
              <a:t> in CIDP</a:t>
            </a:r>
            <a:br>
              <a:rPr lang="en-GB" sz="1600">
                <a:solidFill>
                  <a:srgbClr val="91C352"/>
                </a:solidFill>
                <a:latin typeface="+mn-lt"/>
              </a:rPr>
            </a:br>
            <a:r>
              <a:rPr lang="en-GB" sz="1600">
                <a:solidFill>
                  <a:srgbClr val="727272"/>
                </a:solidFill>
                <a:latin typeface="+mn-lt"/>
              </a:rPr>
              <a:t>Speaker</a:t>
            </a:r>
          </a:p>
        </p:txBody>
      </p:sp>
      <p:sp>
        <p:nvSpPr>
          <p:cNvPr id="32" name="Title Placeholder 1"/>
          <p:cNvSpPr txBox="1">
            <a:spLocks/>
          </p:cNvSpPr>
          <p:nvPr userDrawn="1"/>
        </p:nvSpPr>
        <p:spPr>
          <a:xfrm>
            <a:off x="4669289" y="3192349"/>
            <a:ext cx="6238198" cy="65864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GB" sz="1600" b="0" kern="1200" baseline="0" dirty="0" smtClean="0">
                <a:solidFill>
                  <a:srgbClr val="91C352"/>
                </a:solidFill>
                <a:latin typeface="Calibri" panose="020F0502020204030204" pitchFamily="34" charset="0"/>
                <a:ea typeface="+mj-ea"/>
                <a:cs typeface="+mj-cs"/>
              </a:defRPr>
            </a:lvl1pPr>
          </a:lstStyle>
          <a:p>
            <a:pPr>
              <a:lnSpc>
                <a:spcPct val="100000"/>
              </a:lnSpc>
            </a:pPr>
            <a:endParaRPr lang="en-GB">
              <a:solidFill>
                <a:srgbClr val="727272"/>
              </a:solidFill>
              <a:latin typeface="+mn-lt"/>
            </a:endParaRPr>
          </a:p>
        </p:txBody>
      </p:sp>
      <p:sp>
        <p:nvSpPr>
          <p:cNvPr id="33" name="Text Placeholder 29"/>
          <p:cNvSpPr>
            <a:spLocks noGrp="1"/>
          </p:cNvSpPr>
          <p:nvPr>
            <p:ph type="body" sz="quarter" idx="12" hasCustomPrompt="1"/>
          </p:nvPr>
        </p:nvSpPr>
        <p:spPr>
          <a:xfrm>
            <a:off x="4677050" y="3923080"/>
            <a:ext cx="5307466" cy="680942"/>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Phase 2 ADHERE Trial Design of </a:t>
            </a:r>
            <a:r>
              <a:rPr lang="en-GB" sz="1600" err="1">
                <a:solidFill>
                  <a:srgbClr val="91C352"/>
                </a:solidFill>
                <a:latin typeface="+mn-lt"/>
              </a:rPr>
              <a:t>Efgartigimod</a:t>
            </a:r>
            <a:r>
              <a:rPr lang="en-GB" sz="1600">
                <a:solidFill>
                  <a:srgbClr val="91C352"/>
                </a:solidFill>
                <a:latin typeface="+mn-lt"/>
              </a:rPr>
              <a:t> in CIDP</a:t>
            </a:r>
            <a:br>
              <a:rPr lang="en-GB" sz="1600">
                <a:solidFill>
                  <a:srgbClr val="91C352"/>
                </a:solidFill>
                <a:latin typeface="+mn-lt"/>
              </a:rPr>
            </a:br>
            <a:r>
              <a:rPr lang="en-GB" sz="1600">
                <a:solidFill>
                  <a:srgbClr val="727272"/>
                </a:solidFill>
                <a:latin typeface="+mn-lt"/>
              </a:rPr>
              <a:t>Speaker</a:t>
            </a:r>
          </a:p>
        </p:txBody>
      </p:sp>
      <p:sp>
        <p:nvSpPr>
          <p:cNvPr id="39" name="Text Placeholder 29"/>
          <p:cNvSpPr>
            <a:spLocks noGrp="1"/>
          </p:cNvSpPr>
          <p:nvPr>
            <p:ph type="body" sz="quarter" idx="15" hasCustomPrompt="1"/>
          </p:nvPr>
        </p:nvSpPr>
        <p:spPr>
          <a:xfrm>
            <a:off x="2037370" y="1718815"/>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0" name="Text Placeholder 29"/>
          <p:cNvSpPr>
            <a:spLocks noGrp="1"/>
          </p:cNvSpPr>
          <p:nvPr>
            <p:ph type="body" sz="quarter" idx="16" hasCustomPrompt="1"/>
          </p:nvPr>
        </p:nvSpPr>
        <p:spPr>
          <a:xfrm>
            <a:off x="2049259" y="2474841"/>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1" name="Text Placeholder 29"/>
          <p:cNvSpPr>
            <a:spLocks noGrp="1"/>
          </p:cNvSpPr>
          <p:nvPr>
            <p:ph type="body" sz="quarter" idx="17" hasCustomPrompt="1"/>
          </p:nvPr>
        </p:nvSpPr>
        <p:spPr>
          <a:xfrm>
            <a:off x="2042812" y="3242815"/>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2" name="Text Placeholder 29"/>
          <p:cNvSpPr>
            <a:spLocks noGrp="1"/>
          </p:cNvSpPr>
          <p:nvPr>
            <p:ph type="body" sz="quarter" idx="18" hasCustomPrompt="1"/>
          </p:nvPr>
        </p:nvSpPr>
        <p:spPr>
          <a:xfrm>
            <a:off x="2054701" y="3998841"/>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7" name="Text Placeholder 29"/>
          <p:cNvSpPr>
            <a:spLocks noGrp="1"/>
          </p:cNvSpPr>
          <p:nvPr>
            <p:ph type="body" sz="quarter" idx="19" hasCustomPrompt="1"/>
          </p:nvPr>
        </p:nvSpPr>
        <p:spPr>
          <a:xfrm>
            <a:off x="2038374" y="4741793"/>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8" name="Text Placeholder 29"/>
          <p:cNvSpPr>
            <a:spLocks noGrp="1"/>
          </p:cNvSpPr>
          <p:nvPr>
            <p:ph type="body" sz="quarter" idx="20" hasCustomPrompt="1"/>
          </p:nvPr>
        </p:nvSpPr>
        <p:spPr>
          <a:xfrm>
            <a:off x="2031927" y="5468947"/>
            <a:ext cx="1840772" cy="347839"/>
          </a:xfrm>
          <a:prstGeom prst="rect">
            <a:avLst/>
          </a:prstGeom>
        </p:spPr>
        <p:txBody>
          <a:bodyPr/>
          <a:lstStyle>
            <a:lvl1pPr marL="0" indent="0" algn="ctr">
              <a:buNone/>
              <a:defRPr lang="en-GB" sz="1600" baseline="0" dirty="0" smtClean="0">
                <a:solidFill>
                  <a:srgbClr val="91C35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US" sz="1600">
                <a:solidFill>
                  <a:srgbClr val="91C352"/>
                </a:solidFill>
                <a:latin typeface="+mn-lt"/>
              </a:rPr>
              <a:t>4:30 pm – 4:35 pm</a:t>
            </a:r>
            <a:endParaRPr lang="en-GB" sz="1600">
              <a:solidFill>
                <a:srgbClr val="727272"/>
              </a:solidFill>
              <a:latin typeface="+mn-lt"/>
            </a:endParaRPr>
          </a:p>
        </p:txBody>
      </p:sp>
      <p:sp>
        <p:nvSpPr>
          <p:cNvPr id="49" name="Text Placeholder 29"/>
          <p:cNvSpPr>
            <a:spLocks noGrp="1"/>
          </p:cNvSpPr>
          <p:nvPr>
            <p:ph type="body" sz="quarter" idx="21" hasCustomPrompt="1"/>
          </p:nvPr>
        </p:nvSpPr>
        <p:spPr>
          <a:xfrm>
            <a:off x="4675010" y="4699601"/>
            <a:ext cx="5307466" cy="656021"/>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Phase 2 ADHERE Trial Design of </a:t>
            </a:r>
            <a:r>
              <a:rPr lang="en-GB" sz="1600" err="1">
                <a:solidFill>
                  <a:srgbClr val="91C352"/>
                </a:solidFill>
                <a:latin typeface="+mn-lt"/>
              </a:rPr>
              <a:t>Efgartigimod</a:t>
            </a:r>
            <a:r>
              <a:rPr lang="en-GB" sz="1600">
                <a:solidFill>
                  <a:srgbClr val="91C352"/>
                </a:solidFill>
                <a:latin typeface="+mn-lt"/>
              </a:rPr>
              <a:t> in CIDP</a:t>
            </a:r>
            <a:br>
              <a:rPr lang="en-GB" sz="1600">
                <a:solidFill>
                  <a:srgbClr val="91C352"/>
                </a:solidFill>
                <a:latin typeface="+mn-lt"/>
              </a:rPr>
            </a:br>
            <a:r>
              <a:rPr lang="en-GB" sz="1600">
                <a:solidFill>
                  <a:srgbClr val="727272"/>
                </a:solidFill>
                <a:latin typeface="+mn-lt"/>
              </a:rPr>
              <a:t>Speaker</a:t>
            </a:r>
          </a:p>
        </p:txBody>
      </p:sp>
      <p:sp>
        <p:nvSpPr>
          <p:cNvPr id="50" name="Text Placeholder 29"/>
          <p:cNvSpPr>
            <a:spLocks noGrp="1"/>
          </p:cNvSpPr>
          <p:nvPr>
            <p:ph type="body" sz="quarter" idx="22" hasCustomPrompt="1"/>
          </p:nvPr>
        </p:nvSpPr>
        <p:spPr>
          <a:xfrm>
            <a:off x="4675010" y="5468524"/>
            <a:ext cx="5307466" cy="680942"/>
          </a:xfrm>
          <a:prstGeom prst="rect">
            <a:avLst/>
          </a:prstGeom>
        </p:spPr>
        <p:txBody>
          <a:bodyPr/>
          <a:lstStyle>
            <a:lvl1pPr marL="0" indent="0">
              <a:buNone/>
              <a:defRPr lang="en-GB" sz="1600" dirty="0" smtClean="0">
                <a:solidFill>
                  <a:srgbClr val="727272"/>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nSpc>
                <a:spcPct val="100000"/>
              </a:lnSpc>
            </a:pPr>
            <a:r>
              <a:rPr lang="en-GB" sz="1600">
                <a:solidFill>
                  <a:srgbClr val="91C352"/>
                </a:solidFill>
                <a:latin typeface="+mn-lt"/>
              </a:rPr>
              <a:t>Q &amp; A</a:t>
            </a:r>
            <a:endParaRPr lang="en-GB" sz="1600">
              <a:solidFill>
                <a:srgbClr val="727272"/>
              </a:solidFill>
              <a:latin typeface="+mn-lt"/>
            </a:endParaRPr>
          </a:p>
        </p:txBody>
      </p:sp>
      <p:sp>
        <p:nvSpPr>
          <p:cNvPr id="51" name="Text Placeholder 29"/>
          <p:cNvSpPr>
            <a:spLocks noGrp="1"/>
          </p:cNvSpPr>
          <p:nvPr>
            <p:ph type="body" sz="quarter" idx="23" hasCustomPrompt="1"/>
          </p:nvPr>
        </p:nvSpPr>
        <p:spPr>
          <a:xfrm>
            <a:off x="6531503" y="6149466"/>
            <a:ext cx="5307466" cy="680942"/>
          </a:xfrm>
          <a:prstGeom prst="rect">
            <a:avLst/>
          </a:prstGeom>
        </p:spPr>
        <p:txBody>
          <a:bodyPr/>
          <a:lstStyle>
            <a:lvl1pPr marL="0" indent="0">
              <a:buNone/>
              <a:defRPr lang="en-GB" sz="1600" baseline="0" dirty="0" smtClean="0">
                <a:solidFill>
                  <a:schemeClr val="bg1">
                    <a:lumMod val="75000"/>
                  </a:schemeClr>
                </a:solidFill>
              </a:defRPr>
            </a:lvl1pPr>
            <a:lvl2pPr>
              <a:defRPr sz="1600" baseline="0">
                <a:solidFill>
                  <a:srgbClr val="727272"/>
                </a:solidFill>
                <a:latin typeface="Calibri" panose="020F0502020204030204" pitchFamily="34" charset="0"/>
              </a:defRPr>
            </a:lvl2pPr>
            <a:lvl3pPr>
              <a:defRPr sz="1600" baseline="0">
                <a:solidFill>
                  <a:srgbClr val="727272"/>
                </a:solidFill>
                <a:latin typeface="Calibri" panose="020F0502020204030204" pitchFamily="34" charset="0"/>
              </a:defRPr>
            </a:lvl3pPr>
            <a:lvl4pPr>
              <a:defRPr sz="1600" baseline="0">
                <a:solidFill>
                  <a:srgbClr val="727272"/>
                </a:solidFill>
                <a:latin typeface="Calibri" panose="020F0502020204030204" pitchFamily="34" charset="0"/>
              </a:defRPr>
            </a:lvl4pPr>
            <a:lvl5pPr>
              <a:defRPr sz="1600" baseline="0">
                <a:solidFill>
                  <a:srgbClr val="727272"/>
                </a:solidFill>
                <a:latin typeface="Calibri" panose="020F0502020204030204" pitchFamily="34" charset="0"/>
              </a:defRPr>
            </a:lvl5pPr>
          </a:lstStyle>
          <a:p>
            <a:pPr algn="r"/>
            <a:r>
              <a:rPr lang="en-GB" sz="1600">
                <a:solidFill>
                  <a:srgbClr val="727272"/>
                </a:solidFill>
                <a:latin typeface="Calibri" panose="020F0502020204030204" pitchFamily="34" charset="0"/>
                <a:ea typeface="Verdana" panose="020B0604030504040204" pitchFamily="34" charset="0"/>
                <a:cs typeface="Calibri" panose="020F0502020204030204" pitchFamily="34" charset="0"/>
              </a:rPr>
              <a:t>Guest: Executive Dir. </a:t>
            </a:r>
          </a:p>
        </p:txBody>
      </p:sp>
      <p:sp>
        <p:nvSpPr>
          <p:cNvPr id="53" name="Title Placeholder 1"/>
          <p:cNvSpPr txBox="1">
            <a:spLocks/>
          </p:cNvSpPr>
          <p:nvPr userDrawn="1"/>
        </p:nvSpPr>
        <p:spPr>
          <a:xfrm>
            <a:off x="991515" y="492130"/>
            <a:ext cx="7755459" cy="1006475"/>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2800" b="0" kern="1200">
                <a:solidFill>
                  <a:srgbClr val="91C352"/>
                </a:solidFill>
                <a:latin typeface="Exo 2" panose="00000500000000000000" pitchFamily="50" charset="0"/>
                <a:ea typeface="+mj-ea"/>
                <a:cs typeface="+mj-cs"/>
              </a:defRPr>
            </a:lvl1pPr>
          </a:lstStyle>
          <a:p>
            <a:r>
              <a:rPr lang="en-US"/>
              <a:t>Agenda</a:t>
            </a:r>
            <a:r>
              <a:rPr lang="en-US" baseline="0"/>
              <a:t> for today</a:t>
            </a:r>
            <a:endParaRPr lang="en-GB"/>
          </a:p>
        </p:txBody>
      </p:sp>
      <p:sp>
        <p:nvSpPr>
          <p:cNvPr id="34" name="Slide Number Placeholder 5">
            <a:extLst>
              <a:ext uri="{FF2B5EF4-FFF2-40B4-BE49-F238E27FC236}">
                <a16:creationId xmlns:a16="http://schemas.microsoft.com/office/drawing/2014/main" id="{25FEC366-4152-3E48-88C2-D4AF07D30F76}"/>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
        <p:nvSpPr>
          <p:cNvPr id="35" name="TextBox 34">
            <a:extLst>
              <a:ext uri="{FF2B5EF4-FFF2-40B4-BE49-F238E27FC236}">
                <a16:creationId xmlns:a16="http://schemas.microsoft.com/office/drawing/2014/main" id="{E92CA7AA-88EC-4CB2-9117-DBE135A0CED3}"/>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31717744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4">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9169CED0-6AC7-624F-A04D-D801379A8A3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1987616" y="2597407"/>
            <a:ext cx="8216768" cy="1417320"/>
          </a:xfrm>
        </p:spPr>
        <p:txBody>
          <a:bodyPr anchor="b">
            <a:noAutofit/>
          </a:bodyPr>
          <a:lstStyle>
            <a:lvl1pPr algn="ctr">
              <a:lnSpc>
                <a:spcPct val="70000"/>
              </a:lnSpc>
              <a:defRPr sz="6600" spc="-15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3711526" y="4014727"/>
            <a:ext cx="4768947" cy="437148"/>
          </a:xfrm>
        </p:spPr>
        <p:txBody>
          <a:bodyPr anchor="ctr"/>
          <a:lstStyle>
            <a:lvl1pPr marL="0" indent="0" algn="l">
              <a:buNone/>
              <a:defRPr sz="2400" b="0">
                <a:solidFill>
                  <a:schemeClr val="accent5"/>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24484473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B8AA1C-340C-3148-B591-C06CB22A04AA}"/>
              </a:ext>
            </a:extLst>
          </p:cNvPr>
          <p:cNvSpPr/>
          <p:nvPr userDrawn="1"/>
        </p:nvSpPr>
        <p:spPr>
          <a:xfrm>
            <a:off x="0" y="0"/>
            <a:ext cx="5134708"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11015" y="2597407"/>
            <a:ext cx="4768948" cy="1417320"/>
          </a:xfrm>
        </p:spPr>
        <p:txBody>
          <a:bodyPr anchor="b">
            <a:noAutofit/>
          </a:bodyPr>
          <a:lstStyle>
            <a:lvl1pPr algn="l">
              <a:lnSpc>
                <a:spcPct val="70000"/>
              </a:lnSpc>
              <a:defRPr sz="6600" spc="-15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211014" y="4014727"/>
            <a:ext cx="4768947" cy="437148"/>
          </a:xfrm>
        </p:spPr>
        <p:txBody>
          <a:bodyPr anchor="ctr"/>
          <a:lstStyle>
            <a:lvl1pPr marL="0" indent="0" algn="l">
              <a:buNone/>
              <a:defRPr sz="2400" b="0">
                <a:solidFill>
                  <a:schemeClr val="accent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39C25CD9-B8E9-F941-BF44-299B2FB8C9BE}"/>
              </a:ext>
            </a:extLst>
          </p:cNvPr>
          <p:cNvSpPr>
            <a:spLocks noGrp="1"/>
          </p:cNvSpPr>
          <p:nvPr>
            <p:ph type="pic" sz="quarter" idx="10" hasCustomPrompt="1"/>
          </p:nvPr>
        </p:nvSpPr>
        <p:spPr>
          <a:xfrm>
            <a:off x="5190975" y="0"/>
            <a:ext cx="7001025" cy="68580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6" name="Footer Placeholder 4">
            <a:extLst>
              <a:ext uri="{FF2B5EF4-FFF2-40B4-BE49-F238E27FC236}">
                <a16:creationId xmlns:a16="http://schemas.microsoft.com/office/drawing/2014/main" id="{5C30023E-A3B4-D343-8E7A-985A72BE00E1}"/>
              </a:ext>
            </a:extLst>
          </p:cNvPr>
          <p:cNvSpPr>
            <a:spLocks noGrp="1"/>
          </p:cNvSpPr>
          <p:nvPr>
            <p:ph type="ftr" sz="quarter" idx="3"/>
          </p:nvPr>
        </p:nvSpPr>
        <p:spPr>
          <a:xfrm>
            <a:off x="0" y="6356350"/>
            <a:ext cx="5134708" cy="365125"/>
          </a:xfrm>
          <a:prstGeom prst="rect">
            <a:avLst/>
          </a:prstGeom>
        </p:spPr>
        <p:txBody>
          <a:bodyPr vert="horz" lIns="91440" tIns="45720" rIns="91440" bIns="45720" rtlCol="0" anchor="ctr"/>
          <a:lstStyle>
            <a:lvl1pPr algn="ctr">
              <a:defRPr sz="700" spc="600">
                <a:solidFill>
                  <a:schemeClr val="tx1"/>
                </a:solidFill>
                <a:latin typeface="+mj-lt"/>
              </a:defRPr>
            </a:lvl1pPr>
          </a:lstStyle>
          <a:p>
            <a:r>
              <a:rPr lang="en-US"/>
              <a:t>CONFIDENTIAL. FOR INTERNAL USE ONLY.</a:t>
            </a:r>
          </a:p>
        </p:txBody>
      </p:sp>
    </p:spTree>
    <p:extLst>
      <p:ext uri="{BB962C8B-B14F-4D97-AF65-F5344CB8AC3E}">
        <p14:creationId xmlns:p14="http://schemas.microsoft.com/office/powerpoint/2010/main" val="40328938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B8AA1C-340C-3148-B591-C06CB22A04AA}"/>
              </a:ext>
            </a:extLst>
          </p:cNvPr>
          <p:cNvSpPr/>
          <p:nvPr userDrawn="1"/>
        </p:nvSpPr>
        <p:spPr>
          <a:xfrm>
            <a:off x="0" y="0"/>
            <a:ext cx="51347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11015" y="2597407"/>
            <a:ext cx="4768948" cy="1417320"/>
          </a:xfrm>
        </p:spPr>
        <p:txBody>
          <a:bodyPr anchor="b">
            <a:noAutofit/>
          </a:bodyPr>
          <a:lstStyle>
            <a:lvl1pPr algn="l">
              <a:lnSpc>
                <a:spcPct val="70000"/>
              </a:lnSpc>
              <a:defRPr sz="6600" spc="-150">
                <a:solidFill>
                  <a:schemeClr val="accent4"/>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211014" y="4014727"/>
            <a:ext cx="4768947" cy="437148"/>
          </a:xfrm>
        </p:spPr>
        <p:txBody>
          <a:bodyPr anchor="ctr"/>
          <a:lstStyle>
            <a:lvl1pPr marL="0" indent="0" algn="l">
              <a:buNone/>
              <a:defRPr sz="2400" b="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39C25CD9-B8E9-F941-BF44-299B2FB8C9BE}"/>
              </a:ext>
            </a:extLst>
          </p:cNvPr>
          <p:cNvSpPr>
            <a:spLocks noGrp="1"/>
          </p:cNvSpPr>
          <p:nvPr>
            <p:ph type="pic" sz="quarter" idx="10" hasCustomPrompt="1"/>
          </p:nvPr>
        </p:nvSpPr>
        <p:spPr>
          <a:xfrm>
            <a:off x="5190975" y="0"/>
            <a:ext cx="7001025" cy="68580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0"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10055209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7C2B8-C529-4F43-B3D1-7C51821FAF2B}"/>
              </a:ext>
            </a:extLst>
          </p:cNvPr>
          <p:cNvSpPr/>
          <p:nvPr userDrawn="1"/>
        </p:nvSpPr>
        <p:spPr>
          <a:xfrm>
            <a:off x="162949" y="150594"/>
            <a:ext cx="11864927" cy="65568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0DB16-B1B7-6A49-8FC1-EF93F71F3394}"/>
              </a:ext>
            </a:extLst>
          </p:cNvPr>
          <p:cNvSpPr>
            <a:spLocks noGrp="1"/>
          </p:cNvSpPr>
          <p:nvPr>
            <p:ph type="title"/>
          </p:nvPr>
        </p:nvSpPr>
        <p:spPr>
          <a:xfrm>
            <a:off x="280060" y="213205"/>
            <a:ext cx="11631880" cy="715530"/>
          </a:xfrm>
        </p:spPr>
        <p:txBody>
          <a:bodyPr anchor="t">
            <a:normAutofit/>
          </a:bodyPr>
          <a:lstStyle>
            <a:lvl1pPr>
              <a:defRPr sz="3600">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0A375D-94C5-244A-AE6A-757F546AE217}"/>
              </a:ext>
            </a:extLst>
          </p:cNvPr>
          <p:cNvSpPr>
            <a:spLocks noGrp="1"/>
          </p:cNvSpPr>
          <p:nvPr>
            <p:ph sz="half" idx="1"/>
          </p:nvPr>
        </p:nvSpPr>
        <p:spPr>
          <a:xfrm>
            <a:off x="280060" y="928735"/>
            <a:ext cx="11631880" cy="5614569"/>
          </a:xfrm>
        </p:spPr>
        <p:txBody>
          <a:bodyPr anchor="t">
            <a:normAutofit/>
          </a:bodyPr>
          <a:lstStyle>
            <a:lvl1pPr marL="342900" indent="-342900">
              <a:buClr>
                <a:schemeClr val="tx2"/>
              </a:buClr>
              <a:buSzPct val="90000"/>
              <a:buFont typeface="Arial" panose="020B0604020202020204" pitchFamily="34" charset="0"/>
              <a:buChar char="•"/>
              <a:defRPr sz="1800">
                <a:solidFill>
                  <a:schemeClr val="tx1"/>
                </a:solidFill>
              </a:defRPr>
            </a:lvl1pPr>
            <a:lvl2pPr marL="800100" indent="-342900">
              <a:buClr>
                <a:schemeClr val="tx2"/>
              </a:buClr>
              <a:buSzPct val="90000"/>
              <a:buFont typeface="Arial" panose="020B0604020202020204" pitchFamily="34" charset="0"/>
              <a:buChar char="•"/>
              <a:defRPr sz="1600">
                <a:solidFill>
                  <a:schemeClr val="tx1"/>
                </a:solidFill>
              </a:defRPr>
            </a:lvl2pPr>
            <a:lvl3pPr marL="1200150" indent="-285750">
              <a:buClr>
                <a:schemeClr val="tx2"/>
              </a:buClr>
              <a:buSzPct val="90000"/>
              <a:buFont typeface="Arial" panose="020B0604020202020204" pitchFamily="34" charset="0"/>
              <a:buChar char="•"/>
              <a:defRPr sz="1400">
                <a:solidFill>
                  <a:schemeClr val="tx1"/>
                </a:solidFill>
              </a:defRPr>
            </a:lvl3pPr>
            <a:lvl4pPr marL="1657350" indent="-285750">
              <a:buClr>
                <a:schemeClr val="tx2"/>
              </a:buClr>
              <a:buSzPct val="90000"/>
              <a:buFont typeface="Arial" panose="020B0604020202020204" pitchFamily="34" charset="0"/>
              <a:buChar char="•"/>
              <a:defRPr sz="1200">
                <a:solidFill>
                  <a:schemeClr val="tx1"/>
                </a:solidFill>
              </a:defRPr>
            </a:lvl4pPr>
            <a:lvl5pPr marL="2114550" indent="-285750">
              <a:buClr>
                <a:schemeClr val="tx2"/>
              </a:buClr>
              <a:buSzPct val="90000"/>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Logo&#10;&#10;Description automatically generated">
            <a:extLst>
              <a:ext uri="{FF2B5EF4-FFF2-40B4-BE49-F238E27FC236}">
                <a16:creationId xmlns:a16="http://schemas.microsoft.com/office/drawing/2014/main" id="{AD775328-2675-D541-9CD1-6321CD19E49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
        <p:nvSpPr>
          <p:cNvPr id="6" name="Footer Placeholder 4">
            <a:extLst>
              <a:ext uri="{FF2B5EF4-FFF2-40B4-BE49-F238E27FC236}">
                <a16:creationId xmlns:a16="http://schemas.microsoft.com/office/drawing/2014/main" id="{7FF66AF9-5404-6440-8A44-C3AF116D2E63}"/>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22363111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DB16-B1B7-6A49-8FC1-EF93F71F3394}"/>
              </a:ext>
            </a:extLst>
          </p:cNvPr>
          <p:cNvSpPr>
            <a:spLocks noGrp="1"/>
          </p:cNvSpPr>
          <p:nvPr>
            <p:ph type="title"/>
          </p:nvPr>
        </p:nvSpPr>
        <p:spPr>
          <a:xfrm>
            <a:off x="280060" y="213205"/>
            <a:ext cx="11631880" cy="715530"/>
          </a:xfrm>
        </p:spPr>
        <p:txBody>
          <a:bodyPr anchor="t">
            <a:normAutofit/>
          </a:bodyPr>
          <a:lstStyle>
            <a:lvl1pPr>
              <a:defRPr sz="3600">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0A375D-94C5-244A-AE6A-757F546AE217}"/>
              </a:ext>
            </a:extLst>
          </p:cNvPr>
          <p:cNvSpPr>
            <a:spLocks noGrp="1"/>
          </p:cNvSpPr>
          <p:nvPr>
            <p:ph sz="half" idx="1"/>
          </p:nvPr>
        </p:nvSpPr>
        <p:spPr>
          <a:xfrm>
            <a:off x="280060" y="928735"/>
            <a:ext cx="11631880" cy="5614569"/>
          </a:xfrm>
        </p:spPr>
        <p:txBody>
          <a:bodyPr anchor="t">
            <a:normAutofit/>
          </a:bodyPr>
          <a:lstStyle>
            <a:lvl1pPr marL="342900" indent="-342900">
              <a:buClr>
                <a:schemeClr val="tx2"/>
              </a:buClr>
              <a:buSzPct val="90000"/>
              <a:buFont typeface="Arial" panose="020B0604020202020204" pitchFamily="34" charset="0"/>
              <a:buChar char="•"/>
              <a:defRPr sz="1800">
                <a:solidFill>
                  <a:schemeClr val="tx1"/>
                </a:solidFill>
              </a:defRPr>
            </a:lvl1pPr>
            <a:lvl2pPr marL="800100" indent="-342900">
              <a:buClr>
                <a:schemeClr val="tx2"/>
              </a:buClr>
              <a:buSzPct val="90000"/>
              <a:buFont typeface="Arial" panose="020B0604020202020204" pitchFamily="34" charset="0"/>
              <a:buChar char="•"/>
              <a:defRPr sz="1600">
                <a:solidFill>
                  <a:schemeClr val="tx1"/>
                </a:solidFill>
              </a:defRPr>
            </a:lvl2pPr>
            <a:lvl3pPr marL="1200150" indent="-285750">
              <a:buClr>
                <a:schemeClr val="tx2"/>
              </a:buClr>
              <a:buSzPct val="90000"/>
              <a:buFont typeface="Arial" panose="020B0604020202020204" pitchFamily="34" charset="0"/>
              <a:buChar char="•"/>
              <a:defRPr sz="1400">
                <a:solidFill>
                  <a:schemeClr val="tx1"/>
                </a:solidFill>
              </a:defRPr>
            </a:lvl3pPr>
            <a:lvl4pPr marL="1657350" indent="-285750">
              <a:buClr>
                <a:schemeClr val="tx2"/>
              </a:buClr>
              <a:buSzPct val="90000"/>
              <a:buFont typeface="Arial" panose="020B0604020202020204" pitchFamily="34" charset="0"/>
              <a:buChar char="•"/>
              <a:defRPr sz="1200">
                <a:solidFill>
                  <a:schemeClr val="tx1"/>
                </a:solidFill>
              </a:defRPr>
            </a:lvl4pPr>
            <a:lvl5pPr marL="2114550" indent="-285750">
              <a:buClr>
                <a:schemeClr val="tx2"/>
              </a:buClr>
              <a:buSzPct val="90000"/>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CFAD1974-7860-A645-9246-6450688BB0FC}"/>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40749821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7C2B8-C529-4F43-B3D1-7C51821FAF2B}"/>
              </a:ext>
            </a:extLst>
          </p:cNvPr>
          <p:cNvSpPr/>
          <p:nvPr userDrawn="1"/>
        </p:nvSpPr>
        <p:spPr>
          <a:xfrm>
            <a:off x="162949" y="150594"/>
            <a:ext cx="11864927" cy="65568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50DB16-B1B7-6A49-8FC1-EF93F71F3394}"/>
              </a:ext>
            </a:extLst>
          </p:cNvPr>
          <p:cNvSpPr>
            <a:spLocks noGrp="1"/>
          </p:cNvSpPr>
          <p:nvPr>
            <p:ph type="title"/>
          </p:nvPr>
        </p:nvSpPr>
        <p:spPr>
          <a:xfrm>
            <a:off x="280060" y="213205"/>
            <a:ext cx="11631880" cy="715530"/>
          </a:xfrm>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0A375D-94C5-244A-AE6A-757F546AE217}"/>
              </a:ext>
            </a:extLst>
          </p:cNvPr>
          <p:cNvSpPr>
            <a:spLocks noGrp="1"/>
          </p:cNvSpPr>
          <p:nvPr>
            <p:ph sz="half" idx="1"/>
          </p:nvPr>
        </p:nvSpPr>
        <p:spPr>
          <a:xfrm>
            <a:off x="280060" y="1101229"/>
            <a:ext cx="5815940" cy="5453949"/>
          </a:xfrm>
        </p:spPr>
        <p:txBody>
          <a:bodyPr anchor="ctr">
            <a:normAutofit/>
          </a:bodyPr>
          <a:lstStyle>
            <a:lvl1pPr marL="342900" indent="-342900">
              <a:buClr>
                <a:schemeClr val="tx2"/>
              </a:buClr>
              <a:buSzPct val="90000"/>
              <a:buFont typeface="Arial" panose="020B0604020202020204" pitchFamily="34" charset="0"/>
              <a:buChar char="•"/>
              <a:defRPr sz="1800"/>
            </a:lvl1pPr>
            <a:lvl2pPr marL="800100" indent="-342900">
              <a:buClr>
                <a:schemeClr val="tx2"/>
              </a:buClr>
              <a:buSzPct val="90000"/>
              <a:buFont typeface="Arial" panose="020B0604020202020204" pitchFamily="34" charset="0"/>
              <a:buChar char="•"/>
              <a:defRPr sz="1600"/>
            </a:lvl2pPr>
            <a:lvl3pPr marL="1200150" indent="-285750">
              <a:buClr>
                <a:schemeClr val="tx2"/>
              </a:buClr>
              <a:buSzPct val="90000"/>
              <a:buFont typeface="Arial" panose="020B0604020202020204" pitchFamily="34" charset="0"/>
              <a:buChar char="•"/>
              <a:defRPr sz="1400"/>
            </a:lvl3pPr>
            <a:lvl4pPr marL="1657350" indent="-285750">
              <a:buClr>
                <a:schemeClr val="tx2"/>
              </a:buClr>
              <a:buSzPct val="90000"/>
              <a:buFont typeface="Arial" panose="020B0604020202020204" pitchFamily="34" charset="0"/>
              <a:buChar char="•"/>
              <a:defRPr sz="1200"/>
            </a:lvl4pPr>
            <a:lvl5pPr marL="2114550" indent="-285750">
              <a:buClr>
                <a:schemeClr val="tx2"/>
              </a:buClr>
              <a:buSzPct val="9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DA3427-0DBE-E440-955D-034EF8C29229}"/>
              </a:ext>
            </a:extLst>
          </p:cNvPr>
          <p:cNvSpPr>
            <a:spLocks noGrp="1"/>
          </p:cNvSpPr>
          <p:nvPr>
            <p:ph sz="half" idx="2"/>
          </p:nvPr>
        </p:nvSpPr>
        <p:spPr>
          <a:xfrm>
            <a:off x="6243452" y="1101228"/>
            <a:ext cx="5668488" cy="5453949"/>
          </a:xfrm>
        </p:spPr>
        <p:txBody>
          <a:bodyPr anchor="ctr">
            <a:normAutofit/>
          </a:bodyPr>
          <a:lstStyle>
            <a:lvl1pPr marL="342900" indent="-342900">
              <a:buClr>
                <a:schemeClr val="tx2"/>
              </a:buClr>
              <a:buSzPct val="90000"/>
              <a:buFont typeface="Arial" panose="020B0604020202020204" pitchFamily="34" charset="0"/>
              <a:buChar char="•"/>
              <a:defRPr sz="1800"/>
            </a:lvl1pPr>
            <a:lvl2pPr marL="800100" indent="-342900">
              <a:buClr>
                <a:schemeClr val="tx2"/>
              </a:buClr>
              <a:buSzPct val="90000"/>
              <a:buFont typeface="Arial" panose="020B0604020202020204" pitchFamily="34" charset="0"/>
              <a:buChar char="•"/>
              <a:defRPr sz="1600"/>
            </a:lvl2pPr>
            <a:lvl3pPr marL="1200150" indent="-285750">
              <a:buClr>
                <a:schemeClr val="tx2"/>
              </a:buClr>
              <a:buSzPct val="90000"/>
              <a:buFont typeface="Arial" panose="020B0604020202020204" pitchFamily="34" charset="0"/>
              <a:buChar char="•"/>
              <a:defRPr sz="1400"/>
            </a:lvl3pPr>
            <a:lvl4pPr marL="1657350" indent="-285750">
              <a:buClr>
                <a:schemeClr val="tx2"/>
              </a:buClr>
              <a:buSzPct val="90000"/>
              <a:buFont typeface="Arial" panose="020B0604020202020204" pitchFamily="34" charset="0"/>
              <a:buChar char="•"/>
              <a:defRPr sz="1200"/>
            </a:lvl4pPr>
            <a:lvl5pPr marL="2114550" indent="-285750">
              <a:buClr>
                <a:schemeClr val="tx2"/>
              </a:buClr>
              <a:buSzPct val="9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Logo&#10;&#10;Description automatically generated">
            <a:extLst>
              <a:ext uri="{FF2B5EF4-FFF2-40B4-BE49-F238E27FC236}">
                <a16:creationId xmlns:a16="http://schemas.microsoft.com/office/drawing/2014/main" id="{0A6D99CE-1E20-6C4D-A14B-F7B9EA11F92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
        <p:nvSpPr>
          <p:cNvPr id="7" name="Footer Placeholder 4">
            <a:extLst>
              <a:ext uri="{FF2B5EF4-FFF2-40B4-BE49-F238E27FC236}">
                <a16:creationId xmlns:a16="http://schemas.microsoft.com/office/drawing/2014/main" id="{42B71148-D7BC-5545-AB51-CBE51343CFD7}"/>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9635767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DB16-B1B7-6A49-8FC1-EF93F71F3394}"/>
              </a:ext>
            </a:extLst>
          </p:cNvPr>
          <p:cNvSpPr>
            <a:spLocks noGrp="1"/>
          </p:cNvSpPr>
          <p:nvPr>
            <p:ph type="title"/>
          </p:nvPr>
        </p:nvSpPr>
        <p:spPr>
          <a:xfrm>
            <a:off x="280060" y="213205"/>
            <a:ext cx="11631880" cy="715530"/>
          </a:xfrm>
        </p:spPr>
        <p:txBody>
          <a:bodyPr/>
          <a:lstStyle>
            <a:lvl1pPr>
              <a:defRPr>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0A375D-94C5-244A-AE6A-757F546AE217}"/>
              </a:ext>
            </a:extLst>
          </p:cNvPr>
          <p:cNvSpPr>
            <a:spLocks noGrp="1"/>
          </p:cNvSpPr>
          <p:nvPr>
            <p:ph sz="half" idx="1"/>
          </p:nvPr>
        </p:nvSpPr>
        <p:spPr>
          <a:xfrm>
            <a:off x="280060" y="1101229"/>
            <a:ext cx="5815940" cy="5453949"/>
          </a:xfrm>
        </p:spPr>
        <p:txBody>
          <a:bodyPr anchor="t">
            <a:normAutofit/>
          </a:bodyPr>
          <a:lstStyle>
            <a:lvl1pPr marL="342900" indent="-342900">
              <a:buClr>
                <a:schemeClr val="tx2"/>
              </a:buClr>
              <a:buSzPct val="90000"/>
              <a:buFont typeface="Arial" panose="020B0604020202020204" pitchFamily="34" charset="0"/>
              <a:buChar char="•"/>
              <a:defRPr sz="1800"/>
            </a:lvl1pPr>
            <a:lvl2pPr marL="800100" indent="-342900">
              <a:buClr>
                <a:schemeClr val="tx2"/>
              </a:buClr>
              <a:buSzPct val="90000"/>
              <a:buFont typeface="Arial" panose="020B0604020202020204" pitchFamily="34" charset="0"/>
              <a:buChar char="•"/>
              <a:defRPr sz="1600"/>
            </a:lvl2pPr>
            <a:lvl3pPr marL="1200150" indent="-285750">
              <a:buClr>
                <a:schemeClr val="tx2"/>
              </a:buClr>
              <a:buSzPct val="90000"/>
              <a:buFont typeface="Arial" panose="020B0604020202020204" pitchFamily="34" charset="0"/>
              <a:buChar char="•"/>
              <a:defRPr sz="1400"/>
            </a:lvl3pPr>
            <a:lvl4pPr marL="1657350" indent="-285750">
              <a:buClr>
                <a:schemeClr val="tx2"/>
              </a:buClr>
              <a:buSzPct val="90000"/>
              <a:buFont typeface="Arial" panose="020B0604020202020204" pitchFamily="34" charset="0"/>
              <a:buChar char="•"/>
              <a:defRPr sz="1200"/>
            </a:lvl4pPr>
            <a:lvl5pPr marL="2114550" indent="-285750">
              <a:buClr>
                <a:schemeClr val="tx2"/>
              </a:buClr>
              <a:buSzPct val="9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DA3427-0DBE-E440-955D-034EF8C29229}"/>
              </a:ext>
            </a:extLst>
          </p:cNvPr>
          <p:cNvSpPr>
            <a:spLocks noGrp="1"/>
          </p:cNvSpPr>
          <p:nvPr>
            <p:ph sz="half" idx="2"/>
          </p:nvPr>
        </p:nvSpPr>
        <p:spPr>
          <a:xfrm>
            <a:off x="6243452" y="1101228"/>
            <a:ext cx="5668488" cy="5453949"/>
          </a:xfrm>
        </p:spPr>
        <p:txBody>
          <a:bodyPr anchor="t">
            <a:normAutofit/>
          </a:bodyPr>
          <a:lstStyle>
            <a:lvl1pPr marL="342900" indent="-342900">
              <a:buClr>
                <a:schemeClr val="tx2"/>
              </a:buClr>
              <a:buSzPct val="90000"/>
              <a:buFont typeface="Arial" panose="020B0604020202020204" pitchFamily="34" charset="0"/>
              <a:buChar char="•"/>
              <a:defRPr sz="1800"/>
            </a:lvl1pPr>
            <a:lvl2pPr marL="800100" indent="-342900">
              <a:buClr>
                <a:schemeClr val="tx2"/>
              </a:buClr>
              <a:buSzPct val="90000"/>
              <a:buFont typeface="Arial" panose="020B0604020202020204" pitchFamily="34" charset="0"/>
              <a:buChar char="•"/>
              <a:defRPr sz="1600"/>
            </a:lvl2pPr>
            <a:lvl3pPr marL="1200150" indent="-285750">
              <a:buClr>
                <a:schemeClr val="tx2"/>
              </a:buClr>
              <a:buSzPct val="90000"/>
              <a:buFont typeface="Arial" panose="020B0604020202020204" pitchFamily="34" charset="0"/>
              <a:buChar char="•"/>
              <a:defRPr sz="1400"/>
            </a:lvl3pPr>
            <a:lvl4pPr marL="1657350" indent="-285750">
              <a:buClr>
                <a:schemeClr val="tx2"/>
              </a:buClr>
              <a:buSzPct val="90000"/>
              <a:buFont typeface="Arial" panose="020B0604020202020204" pitchFamily="34" charset="0"/>
              <a:buChar char="•"/>
              <a:defRPr sz="1200"/>
            </a:lvl4pPr>
            <a:lvl5pPr marL="2114550" indent="-285750">
              <a:buClr>
                <a:schemeClr val="tx2"/>
              </a:buClr>
              <a:buSzPct val="90000"/>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4">
            <a:extLst>
              <a:ext uri="{FF2B5EF4-FFF2-40B4-BE49-F238E27FC236}">
                <a16:creationId xmlns:a16="http://schemas.microsoft.com/office/drawing/2014/main" id="{91939F41-555C-D548-B353-78CFC33F5CE6}"/>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4947782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9C25CD9-B8E9-F941-BF44-299B2FB8C9BE}"/>
              </a:ext>
            </a:extLst>
          </p:cNvPr>
          <p:cNvSpPr>
            <a:spLocks noGrp="1"/>
          </p:cNvSpPr>
          <p:nvPr>
            <p:ph type="pic" sz="quarter" idx="10" hasCustomPrompt="1"/>
          </p:nvPr>
        </p:nvSpPr>
        <p:spPr>
          <a:xfrm>
            <a:off x="1" y="0"/>
            <a:ext cx="12192000" cy="68580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11015" y="1698673"/>
            <a:ext cx="5884986" cy="3460653"/>
          </a:xfrm>
        </p:spPr>
        <p:txBody>
          <a:bodyPr anchor="ctr">
            <a:noAutofit/>
          </a:bodyPr>
          <a:lstStyle>
            <a:lvl1pPr algn="l">
              <a:lnSpc>
                <a:spcPct val="70000"/>
              </a:lnSpc>
              <a:defRPr sz="8000" spc="-150">
                <a:solidFill>
                  <a:schemeClr val="bg1"/>
                </a:solidFill>
              </a:defRPr>
            </a:lvl1pPr>
          </a:lstStyle>
          <a:p>
            <a:r>
              <a:rPr lang="en-US"/>
              <a:t>Click to edit Master title style</a:t>
            </a:r>
          </a:p>
        </p:txBody>
      </p:sp>
    </p:spTree>
    <p:extLst>
      <p:ext uri="{BB962C8B-B14F-4D97-AF65-F5344CB8AC3E}">
        <p14:creationId xmlns:p14="http://schemas.microsoft.com/office/powerpoint/2010/main" val="3656898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8BF975-295C-134C-906D-3E20D889D07C}"/>
              </a:ext>
            </a:extLst>
          </p:cNvPr>
          <p:cNvSpPr/>
          <p:nvPr userDrawn="1"/>
        </p:nvSpPr>
        <p:spPr>
          <a:xfrm>
            <a:off x="162950" y="150594"/>
            <a:ext cx="5933050" cy="65568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8662B-65DE-3A4F-B6A5-6F6DF104FBC2}"/>
              </a:ext>
            </a:extLst>
          </p:cNvPr>
          <p:cNvSpPr>
            <a:spLocks noGrp="1"/>
          </p:cNvSpPr>
          <p:nvPr>
            <p:ph type="title" hasCustomPrompt="1"/>
          </p:nvPr>
        </p:nvSpPr>
        <p:spPr>
          <a:xfrm>
            <a:off x="309488" y="281354"/>
            <a:ext cx="5641145" cy="6288258"/>
          </a:xfrm>
        </p:spPr>
        <p:txBody>
          <a:bodyPr anchor="ctr">
            <a:normAutofit/>
          </a:bodyPr>
          <a:lstStyle>
            <a:lvl1pPr algn="ctr">
              <a:defRPr sz="6000">
                <a:solidFill>
                  <a:schemeClr val="accent4"/>
                </a:solidFill>
              </a:defRPr>
            </a:lvl1pPr>
          </a:lstStyle>
          <a:p>
            <a:r>
              <a:rPr lang="en-US"/>
              <a:t>Title</a:t>
            </a:r>
          </a:p>
        </p:txBody>
      </p:sp>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6246055" y="150594"/>
            <a:ext cx="5782995" cy="6556812"/>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pic>
        <p:nvPicPr>
          <p:cNvPr id="5" name="Picture 4" descr="Logo&#10;&#10;Description automatically generated">
            <a:extLst>
              <a:ext uri="{FF2B5EF4-FFF2-40B4-BE49-F238E27FC236}">
                <a16:creationId xmlns:a16="http://schemas.microsoft.com/office/drawing/2014/main" id="{A4E906A0-F560-0E4F-A1A1-8A779B98BBD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Tree>
    <p:extLst>
      <p:ext uri="{BB962C8B-B14F-4D97-AF65-F5344CB8AC3E}">
        <p14:creationId xmlns:p14="http://schemas.microsoft.com/office/powerpoint/2010/main" val="125800564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8BF975-295C-134C-906D-3E20D889D07C}"/>
              </a:ext>
            </a:extLst>
          </p:cNvPr>
          <p:cNvSpPr/>
          <p:nvPr userDrawn="1"/>
        </p:nvSpPr>
        <p:spPr>
          <a:xfrm>
            <a:off x="162950" y="150594"/>
            <a:ext cx="5933050" cy="18563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8662B-65DE-3A4F-B6A5-6F6DF104FBC2}"/>
              </a:ext>
            </a:extLst>
          </p:cNvPr>
          <p:cNvSpPr>
            <a:spLocks noGrp="1"/>
          </p:cNvSpPr>
          <p:nvPr>
            <p:ph type="title" hasCustomPrompt="1"/>
          </p:nvPr>
        </p:nvSpPr>
        <p:spPr>
          <a:xfrm>
            <a:off x="309488" y="281354"/>
            <a:ext cx="5641145" cy="1559321"/>
          </a:xfrm>
        </p:spPr>
        <p:txBody>
          <a:bodyPr anchor="ctr">
            <a:normAutofit/>
          </a:bodyPr>
          <a:lstStyle>
            <a:lvl1pPr algn="ctr">
              <a:defRPr sz="4800">
                <a:solidFill>
                  <a:schemeClr val="accent4"/>
                </a:solidFill>
              </a:defRPr>
            </a:lvl1pPr>
          </a:lstStyle>
          <a:p>
            <a:r>
              <a:rPr lang="en-US"/>
              <a:t>Title</a:t>
            </a:r>
          </a:p>
        </p:txBody>
      </p:sp>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6246055" y="150594"/>
            <a:ext cx="5782995" cy="3364502"/>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5" name="Picture Placeholder 8">
            <a:extLst>
              <a:ext uri="{FF2B5EF4-FFF2-40B4-BE49-F238E27FC236}">
                <a16:creationId xmlns:a16="http://schemas.microsoft.com/office/drawing/2014/main" id="{F085399A-92E3-F54F-A288-CD7C37A536D9}"/>
              </a:ext>
            </a:extLst>
          </p:cNvPr>
          <p:cNvSpPr>
            <a:spLocks noGrp="1"/>
          </p:cNvSpPr>
          <p:nvPr>
            <p:ph type="pic" sz="quarter" idx="12" hasCustomPrompt="1"/>
          </p:nvPr>
        </p:nvSpPr>
        <p:spPr>
          <a:xfrm>
            <a:off x="6246055" y="3630064"/>
            <a:ext cx="5782995" cy="3077342"/>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6" name="Picture Placeholder 8">
            <a:extLst>
              <a:ext uri="{FF2B5EF4-FFF2-40B4-BE49-F238E27FC236}">
                <a16:creationId xmlns:a16="http://schemas.microsoft.com/office/drawing/2014/main" id="{17F6BBAE-3162-424F-8309-8DD5D5CD7435}"/>
              </a:ext>
            </a:extLst>
          </p:cNvPr>
          <p:cNvSpPr>
            <a:spLocks noGrp="1"/>
          </p:cNvSpPr>
          <p:nvPr>
            <p:ph type="pic" sz="quarter" idx="13" hasCustomPrompt="1"/>
          </p:nvPr>
        </p:nvSpPr>
        <p:spPr>
          <a:xfrm>
            <a:off x="162951" y="2137690"/>
            <a:ext cx="5933049" cy="4569716"/>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Tree>
    <p:extLst>
      <p:ext uri="{BB962C8B-B14F-4D97-AF65-F5344CB8AC3E}">
        <p14:creationId xmlns:p14="http://schemas.microsoft.com/office/powerpoint/2010/main" val="2128604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Page V2">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22243"/>
          <a:stretch/>
        </p:blipFill>
        <p:spPr>
          <a:xfrm>
            <a:off x="296331" y="1506511"/>
            <a:ext cx="11624734" cy="5072088"/>
          </a:xfrm>
          <a:prstGeom prst="rect">
            <a:avLst/>
          </a:prstGeom>
        </p:spPr>
      </p:pic>
      <p:sp>
        <p:nvSpPr>
          <p:cNvPr id="9" name="Rectangle 8"/>
          <p:cNvSpPr/>
          <p:nvPr userDrawn="1"/>
        </p:nvSpPr>
        <p:spPr>
          <a:xfrm>
            <a:off x="1142993" y="2269069"/>
            <a:ext cx="2946400" cy="398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p:cNvGraphicFramePr>
            <a:graphicFrameLocks noChangeAspect="1"/>
          </p:cNvGraphicFramePr>
          <p:nvPr userDrawn="1"/>
        </p:nvGraphicFramePr>
        <p:xfrm>
          <a:off x="1457128" y="4525030"/>
          <a:ext cx="1304925" cy="1455049"/>
        </p:xfrm>
        <a:graphic>
          <a:graphicData uri="http://schemas.openxmlformats.org/presentationml/2006/ole">
            <mc:AlternateContent xmlns:mc="http://schemas.openxmlformats.org/markup-compatibility/2006">
              <mc:Choice xmlns:v="urn:schemas-microsoft-com:vml" Requires="v">
                <p:oleObj r:id="rId3" imgW="4304520" imgH="4799880" progId="">
                  <p:embed/>
                </p:oleObj>
              </mc:Choice>
              <mc:Fallback>
                <p:oleObj r:id="rId3" imgW="4304520" imgH="4799880" progId="">
                  <p:embed/>
                  <p:pic>
                    <p:nvPicPr>
                      <p:cNvPr id="12" name="Object 11"/>
                      <p:cNvPicPr/>
                      <p:nvPr/>
                    </p:nvPicPr>
                    <p:blipFill>
                      <a:blip r:embed="rId4"/>
                      <a:stretch>
                        <a:fillRect/>
                      </a:stretch>
                    </p:blipFill>
                    <p:spPr>
                      <a:xfrm>
                        <a:off x="1457128" y="4525030"/>
                        <a:ext cx="1304925" cy="1455049"/>
                      </a:xfrm>
                      <a:prstGeom prst="rect">
                        <a:avLst/>
                      </a:prstGeom>
                    </p:spPr>
                  </p:pic>
                </p:oleObj>
              </mc:Fallback>
            </mc:AlternateContent>
          </a:graphicData>
        </a:graphic>
      </p:graphicFrame>
      <p:sp>
        <p:nvSpPr>
          <p:cNvPr id="13" name="Titel 37"/>
          <p:cNvSpPr txBox="1">
            <a:spLocks/>
          </p:cNvSpPr>
          <p:nvPr userDrawn="1"/>
        </p:nvSpPr>
        <p:spPr>
          <a:xfrm>
            <a:off x="4264304" y="2883668"/>
            <a:ext cx="7656762" cy="232679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GB" sz="4400">
                <a:solidFill>
                  <a:srgbClr val="91C352"/>
                </a:solidFill>
                <a:latin typeface="Exo 2" panose="00000500000000000000" pitchFamily="50" charset="0"/>
              </a:rPr>
              <a:t>Reaching Patients </a:t>
            </a:r>
            <a:br>
              <a:rPr lang="en-GB" sz="4400">
                <a:solidFill>
                  <a:srgbClr val="91C352"/>
                </a:solidFill>
                <a:latin typeface="Exo 2" panose="00000500000000000000" pitchFamily="50" charset="0"/>
              </a:rPr>
            </a:br>
            <a:r>
              <a:rPr lang="en-GB" sz="4400">
                <a:solidFill>
                  <a:srgbClr val="91C352"/>
                </a:solidFill>
                <a:latin typeface="Exo 2" panose="00000500000000000000" pitchFamily="50" charset="0"/>
              </a:rPr>
              <a:t>Through Immunology Innovation</a:t>
            </a:r>
          </a:p>
        </p:txBody>
      </p:sp>
      <p:sp>
        <p:nvSpPr>
          <p:cNvPr id="16"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9" name="Content Placeholder 19"/>
          <p:cNvSpPr>
            <a:spLocks noGrp="1"/>
          </p:cNvSpPr>
          <p:nvPr>
            <p:ph sz="quarter" idx="14" hasCustomPrompt="1"/>
          </p:nvPr>
        </p:nvSpPr>
        <p:spPr>
          <a:xfrm>
            <a:off x="1409878" y="3840516"/>
            <a:ext cx="2555293" cy="754734"/>
          </a:xfrm>
          <a:prstGeom prst="rect">
            <a:avLst/>
          </a:prstGeom>
        </p:spPr>
        <p:txBody>
          <a:bodyPr/>
          <a:lstStyle>
            <a:lvl1pPr marL="0" indent="0">
              <a:buFontTx/>
              <a:buNone/>
              <a:defRPr sz="16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1" name="Content Placeholder 19"/>
          <p:cNvSpPr>
            <a:spLocks noGrp="1"/>
          </p:cNvSpPr>
          <p:nvPr>
            <p:ph sz="quarter" idx="13" hasCustomPrompt="1"/>
          </p:nvPr>
        </p:nvSpPr>
        <p:spPr>
          <a:xfrm>
            <a:off x="1411180" y="2926987"/>
            <a:ext cx="2404848" cy="766001"/>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Title</a:t>
            </a:r>
          </a:p>
        </p:txBody>
      </p:sp>
      <p:sp>
        <p:nvSpPr>
          <p:cNvPr id="23" name="Content Placeholder 19"/>
          <p:cNvSpPr>
            <a:spLocks noGrp="1"/>
          </p:cNvSpPr>
          <p:nvPr>
            <p:ph sz="quarter" idx="16" hasCustomPrompt="1"/>
          </p:nvPr>
        </p:nvSpPr>
        <p:spPr>
          <a:xfrm>
            <a:off x="1746795" y="4853258"/>
            <a:ext cx="1062507" cy="1090342"/>
          </a:xfrm>
          <a:prstGeom prst="rect">
            <a:avLst/>
          </a:prstGeom>
        </p:spPr>
        <p:txBody>
          <a:bodyPr/>
          <a:lstStyle>
            <a:lvl1pPr marL="0" indent="0">
              <a:buFontTx/>
              <a:buNone/>
              <a:defRPr sz="18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2021 </a:t>
            </a:r>
          </a:p>
        </p:txBody>
      </p:sp>
      <p:sp>
        <p:nvSpPr>
          <p:cNvPr id="10" name="Slide Number Placeholder 5">
            <a:extLst>
              <a:ext uri="{FF2B5EF4-FFF2-40B4-BE49-F238E27FC236}">
                <a16:creationId xmlns:a16="http://schemas.microsoft.com/office/drawing/2014/main" id="{E49184BF-9C76-504F-8BF8-7564F7464A81}"/>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
        <p:nvSpPr>
          <p:cNvPr id="14" name="TextBox 13">
            <a:extLst>
              <a:ext uri="{FF2B5EF4-FFF2-40B4-BE49-F238E27FC236}">
                <a16:creationId xmlns:a16="http://schemas.microsoft.com/office/drawing/2014/main" id="{8698BBBF-6C10-4F59-8F4F-407AB7492882}"/>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3026804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98BF975-295C-134C-906D-3E20D889D07C}"/>
              </a:ext>
            </a:extLst>
          </p:cNvPr>
          <p:cNvSpPr/>
          <p:nvPr userDrawn="1"/>
        </p:nvSpPr>
        <p:spPr>
          <a:xfrm>
            <a:off x="6095999" y="4851070"/>
            <a:ext cx="5933050" cy="18563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8662B-65DE-3A4F-B6A5-6F6DF104FBC2}"/>
              </a:ext>
            </a:extLst>
          </p:cNvPr>
          <p:cNvSpPr>
            <a:spLocks noGrp="1"/>
          </p:cNvSpPr>
          <p:nvPr>
            <p:ph type="title" hasCustomPrompt="1"/>
          </p:nvPr>
        </p:nvSpPr>
        <p:spPr>
          <a:xfrm>
            <a:off x="6242537" y="4981830"/>
            <a:ext cx="5641145" cy="1559321"/>
          </a:xfrm>
        </p:spPr>
        <p:txBody>
          <a:bodyPr anchor="ctr">
            <a:normAutofit/>
          </a:bodyPr>
          <a:lstStyle>
            <a:lvl1pPr algn="ctr">
              <a:defRPr sz="4800">
                <a:solidFill>
                  <a:schemeClr val="accent4"/>
                </a:solidFill>
              </a:defRPr>
            </a:lvl1pPr>
          </a:lstStyle>
          <a:p>
            <a:r>
              <a:rPr lang="en-US"/>
              <a:t>Title</a:t>
            </a:r>
          </a:p>
        </p:txBody>
      </p:sp>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162951" y="150594"/>
            <a:ext cx="5782995" cy="3364502"/>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5" name="Picture Placeholder 8">
            <a:extLst>
              <a:ext uri="{FF2B5EF4-FFF2-40B4-BE49-F238E27FC236}">
                <a16:creationId xmlns:a16="http://schemas.microsoft.com/office/drawing/2014/main" id="{F085399A-92E3-F54F-A288-CD7C37A536D9}"/>
              </a:ext>
            </a:extLst>
          </p:cNvPr>
          <p:cNvSpPr>
            <a:spLocks noGrp="1"/>
          </p:cNvSpPr>
          <p:nvPr>
            <p:ph type="pic" sz="quarter" idx="12" hasCustomPrompt="1"/>
          </p:nvPr>
        </p:nvSpPr>
        <p:spPr>
          <a:xfrm>
            <a:off x="162951" y="3630064"/>
            <a:ext cx="5782995" cy="3077342"/>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6" name="Picture Placeholder 8">
            <a:extLst>
              <a:ext uri="{FF2B5EF4-FFF2-40B4-BE49-F238E27FC236}">
                <a16:creationId xmlns:a16="http://schemas.microsoft.com/office/drawing/2014/main" id="{17F6BBAE-3162-424F-8309-8DD5D5CD7435}"/>
              </a:ext>
            </a:extLst>
          </p:cNvPr>
          <p:cNvSpPr>
            <a:spLocks noGrp="1"/>
          </p:cNvSpPr>
          <p:nvPr>
            <p:ph type="pic" sz="quarter" idx="13" hasCustomPrompt="1"/>
          </p:nvPr>
        </p:nvSpPr>
        <p:spPr>
          <a:xfrm>
            <a:off x="6095999" y="150594"/>
            <a:ext cx="5933049" cy="4569716"/>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Tree>
    <p:extLst>
      <p:ext uri="{BB962C8B-B14F-4D97-AF65-F5344CB8AC3E}">
        <p14:creationId xmlns:p14="http://schemas.microsoft.com/office/powerpoint/2010/main" val="25435907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1" y="0"/>
            <a:ext cx="9804401" cy="68580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pic>
        <p:nvPicPr>
          <p:cNvPr id="4" name="Picture 3" descr="Icon&#10;&#10;Description automatically generated">
            <a:extLst>
              <a:ext uri="{FF2B5EF4-FFF2-40B4-BE49-F238E27FC236}">
                <a16:creationId xmlns:a16="http://schemas.microsoft.com/office/drawing/2014/main" id="{F34C1C8A-94AC-9F44-B52D-5C6230A3076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8750"/>
          <a:stretch/>
        </p:blipFill>
        <p:spPr>
          <a:xfrm>
            <a:off x="5943600" y="0"/>
            <a:ext cx="6248400" cy="6858000"/>
          </a:xfrm>
          <a:prstGeom prst="rect">
            <a:avLst/>
          </a:prstGeom>
        </p:spPr>
      </p:pic>
      <p:sp>
        <p:nvSpPr>
          <p:cNvPr id="2" name="Title 1">
            <a:extLst>
              <a:ext uri="{FF2B5EF4-FFF2-40B4-BE49-F238E27FC236}">
                <a16:creationId xmlns:a16="http://schemas.microsoft.com/office/drawing/2014/main" id="{0A38662B-65DE-3A4F-B6A5-6F6DF104FBC2}"/>
              </a:ext>
            </a:extLst>
          </p:cNvPr>
          <p:cNvSpPr>
            <a:spLocks noGrp="1"/>
          </p:cNvSpPr>
          <p:nvPr>
            <p:ph type="title" hasCustomPrompt="1"/>
          </p:nvPr>
        </p:nvSpPr>
        <p:spPr>
          <a:xfrm>
            <a:off x="8940799" y="274364"/>
            <a:ext cx="2946399" cy="758570"/>
          </a:xfrm>
        </p:spPr>
        <p:txBody>
          <a:bodyPr anchor="ctr">
            <a:normAutofit/>
          </a:bodyPr>
          <a:lstStyle>
            <a:lvl1pPr algn="r">
              <a:defRPr sz="3600">
                <a:solidFill>
                  <a:schemeClr val="accent4"/>
                </a:solidFill>
              </a:defRPr>
            </a:lvl1pPr>
          </a:lstStyle>
          <a:p>
            <a:r>
              <a:rPr lang="en-US"/>
              <a:t>Title</a:t>
            </a:r>
          </a:p>
        </p:txBody>
      </p:sp>
      <p:pic>
        <p:nvPicPr>
          <p:cNvPr id="9" name="Picture 8" descr="Logo&#10;&#10;Description automatically generated">
            <a:extLst>
              <a:ext uri="{FF2B5EF4-FFF2-40B4-BE49-F238E27FC236}">
                <a16:creationId xmlns:a16="http://schemas.microsoft.com/office/drawing/2014/main" id="{C9C49B15-508D-6D49-ADBF-021AAFF7850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97495" y="6320893"/>
            <a:ext cx="874368" cy="272106"/>
          </a:xfrm>
          <a:prstGeom prst="rect">
            <a:avLst/>
          </a:prstGeom>
        </p:spPr>
      </p:pic>
    </p:spTree>
    <p:extLst>
      <p:ext uri="{BB962C8B-B14F-4D97-AF65-F5344CB8AC3E}">
        <p14:creationId xmlns:p14="http://schemas.microsoft.com/office/powerpoint/2010/main" val="24373390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1" y="0"/>
            <a:ext cx="12192001" cy="68580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pic>
        <p:nvPicPr>
          <p:cNvPr id="5" name="Picture 4" descr="Shape&#10;&#10;Description automatically generated">
            <a:extLst>
              <a:ext uri="{FF2B5EF4-FFF2-40B4-BE49-F238E27FC236}">
                <a16:creationId xmlns:a16="http://schemas.microsoft.com/office/drawing/2014/main" id="{EE7BE370-0EF0-734E-A5CE-10B1BE3456D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55000"/>
          <a:stretch/>
        </p:blipFill>
        <p:spPr>
          <a:xfrm>
            <a:off x="0" y="0"/>
            <a:ext cx="5486400" cy="6858000"/>
          </a:xfrm>
          <a:prstGeom prst="rect">
            <a:avLst/>
          </a:prstGeom>
        </p:spPr>
      </p:pic>
      <p:pic>
        <p:nvPicPr>
          <p:cNvPr id="7" name="Picture 6" descr="Shape&#10;&#10;Description automatically generated">
            <a:extLst>
              <a:ext uri="{FF2B5EF4-FFF2-40B4-BE49-F238E27FC236}">
                <a16:creationId xmlns:a16="http://schemas.microsoft.com/office/drawing/2014/main" id="{8A62BBBF-2F7A-0741-A888-C50A431FF34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917"/>
          <a:stretch/>
        </p:blipFill>
        <p:spPr>
          <a:xfrm>
            <a:off x="10126133" y="0"/>
            <a:ext cx="2082800" cy="6858000"/>
          </a:xfrm>
          <a:prstGeom prst="rect">
            <a:avLst/>
          </a:prstGeom>
        </p:spPr>
      </p:pic>
      <p:pic>
        <p:nvPicPr>
          <p:cNvPr id="8" name="Picture 7" descr="Logo&#10;&#10;Description automatically generated">
            <a:extLst>
              <a:ext uri="{FF2B5EF4-FFF2-40B4-BE49-F238E27FC236}">
                <a16:creationId xmlns:a16="http://schemas.microsoft.com/office/drawing/2014/main" id="{446DCB69-BD04-6347-B3A6-FA8EDF4E593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Tree>
    <p:extLst>
      <p:ext uri="{BB962C8B-B14F-4D97-AF65-F5344CB8AC3E}">
        <p14:creationId xmlns:p14="http://schemas.microsoft.com/office/powerpoint/2010/main" val="36689905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E63F06CA-9EC4-0640-841F-D402B1950736}"/>
              </a:ext>
            </a:extLst>
          </p:cNvPr>
          <p:cNvSpPr>
            <a:spLocks noGrp="1"/>
          </p:cNvSpPr>
          <p:nvPr>
            <p:ph type="pic" sz="quarter" idx="15" hasCustomPrompt="1"/>
          </p:nvPr>
        </p:nvSpPr>
        <p:spPr>
          <a:xfrm>
            <a:off x="9584264" y="2294796"/>
            <a:ext cx="2150536" cy="2277534"/>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10" name="Picture Placeholder 8">
            <a:extLst>
              <a:ext uri="{FF2B5EF4-FFF2-40B4-BE49-F238E27FC236}">
                <a16:creationId xmlns:a16="http://schemas.microsoft.com/office/drawing/2014/main" id="{9AF28B80-9729-D844-823F-B2C8B54D710A}"/>
              </a:ext>
            </a:extLst>
          </p:cNvPr>
          <p:cNvSpPr>
            <a:spLocks noGrp="1"/>
          </p:cNvSpPr>
          <p:nvPr>
            <p:ph type="pic" sz="quarter" idx="14" hasCustomPrompt="1"/>
          </p:nvPr>
        </p:nvSpPr>
        <p:spPr>
          <a:xfrm>
            <a:off x="6299199" y="2184729"/>
            <a:ext cx="2777068" cy="2489201"/>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457200" y="2235529"/>
            <a:ext cx="2252133" cy="2489200"/>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6" name="Picture Placeholder 8">
            <a:extLst>
              <a:ext uri="{FF2B5EF4-FFF2-40B4-BE49-F238E27FC236}">
                <a16:creationId xmlns:a16="http://schemas.microsoft.com/office/drawing/2014/main" id="{17F6BBAE-3162-424F-8309-8DD5D5CD7435}"/>
              </a:ext>
            </a:extLst>
          </p:cNvPr>
          <p:cNvSpPr>
            <a:spLocks noGrp="1"/>
          </p:cNvSpPr>
          <p:nvPr>
            <p:ph type="pic" sz="quarter" idx="13" hasCustomPrompt="1"/>
          </p:nvPr>
        </p:nvSpPr>
        <p:spPr>
          <a:xfrm>
            <a:off x="3454400" y="2235528"/>
            <a:ext cx="2387600" cy="2489201"/>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pic>
        <p:nvPicPr>
          <p:cNvPr id="4" name="Picture 3">
            <a:extLst>
              <a:ext uri="{FF2B5EF4-FFF2-40B4-BE49-F238E27FC236}">
                <a16:creationId xmlns:a16="http://schemas.microsoft.com/office/drawing/2014/main" id="{910263DD-473F-F94A-9086-935D2FFA6CF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descr="Logo&#10;&#10;Description automatically generated">
            <a:extLst>
              <a:ext uri="{FF2B5EF4-FFF2-40B4-BE49-F238E27FC236}">
                <a16:creationId xmlns:a16="http://schemas.microsoft.com/office/drawing/2014/main" id="{E7BC96DF-0751-7B40-9BCA-8B64CC343B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
        <p:nvSpPr>
          <p:cNvPr id="14" name="Text Placeholder 13">
            <a:extLst>
              <a:ext uri="{FF2B5EF4-FFF2-40B4-BE49-F238E27FC236}">
                <a16:creationId xmlns:a16="http://schemas.microsoft.com/office/drawing/2014/main" id="{EB51EB49-BCC3-B240-9704-DED5AF59E3CF}"/>
              </a:ext>
            </a:extLst>
          </p:cNvPr>
          <p:cNvSpPr>
            <a:spLocks noGrp="1"/>
          </p:cNvSpPr>
          <p:nvPr>
            <p:ph type="body" sz="quarter" idx="16" hasCustomPrompt="1"/>
          </p:nvPr>
        </p:nvSpPr>
        <p:spPr>
          <a:xfrm>
            <a:off x="507998" y="1574800"/>
            <a:ext cx="2150536" cy="609600"/>
          </a:xfrm>
        </p:spPr>
        <p:txBody>
          <a:bodyPr>
            <a:normAutofit/>
          </a:bodyPr>
          <a:lstStyle>
            <a:lvl1pPr marL="0" indent="0" algn="ctr">
              <a:buNone/>
              <a:defRPr sz="2800">
                <a:solidFill>
                  <a:schemeClr val="accent4"/>
                </a:solidFill>
              </a:defRPr>
            </a:lvl1pPr>
          </a:lstStyle>
          <a:p>
            <a:pPr lvl="0"/>
            <a:r>
              <a:rPr lang="en-US"/>
              <a:t>Name</a:t>
            </a:r>
          </a:p>
        </p:txBody>
      </p:sp>
      <p:sp>
        <p:nvSpPr>
          <p:cNvPr id="15" name="Text Placeholder 13">
            <a:extLst>
              <a:ext uri="{FF2B5EF4-FFF2-40B4-BE49-F238E27FC236}">
                <a16:creationId xmlns:a16="http://schemas.microsoft.com/office/drawing/2014/main" id="{C868F57E-FB99-8540-89EF-3F663A72680A}"/>
              </a:ext>
            </a:extLst>
          </p:cNvPr>
          <p:cNvSpPr>
            <a:spLocks noGrp="1"/>
          </p:cNvSpPr>
          <p:nvPr>
            <p:ph type="body" sz="quarter" idx="17" hasCustomPrompt="1"/>
          </p:nvPr>
        </p:nvSpPr>
        <p:spPr>
          <a:xfrm>
            <a:off x="3420355" y="1574800"/>
            <a:ext cx="2150536" cy="609600"/>
          </a:xfrm>
        </p:spPr>
        <p:txBody>
          <a:bodyPr>
            <a:normAutofit/>
          </a:bodyPr>
          <a:lstStyle>
            <a:lvl1pPr marL="0" indent="0" algn="ctr">
              <a:buNone/>
              <a:defRPr sz="2800">
                <a:solidFill>
                  <a:schemeClr val="accent4"/>
                </a:solidFill>
              </a:defRPr>
            </a:lvl1pPr>
          </a:lstStyle>
          <a:p>
            <a:pPr lvl="0"/>
            <a:r>
              <a:rPr lang="en-US"/>
              <a:t>Name</a:t>
            </a:r>
          </a:p>
        </p:txBody>
      </p:sp>
      <p:sp>
        <p:nvSpPr>
          <p:cNvPr id="17" name="Text Placeholder 13">
            <a:extLst>
              <a:ext uri="{FF2B5EF4-FFF2-40B4-BE49-F238E27FC236}">
                <a16:creationId xmlns:a16="http://schemas.microsoft.com/office/drawing/2014/main" id="{AA5BA96D-E582-E54A-A01F-FB4ABF6779C8}"/>
              </a:ext>
            </a:extLst>
          </p:cNvPr>
          <p:cNvSpPr>
            <a:spLocks noGrp="1"/>
          </p:cNvSpPr>
          <p:nvPr>
            <p:ph type="body" sz="quarter" idx="18" hasCustomPrompt="1"/>
          </p:nvPr>
        </p:nvSpPr>
        <p:spPr>
          <a:xfrm>
            <a:off x="6332712" y="1574800"/>
            <a:ext cx="2150536" cy="609600"/>
          </a:xfrm>
        </p:spPr>
        <p:txBody>
          <a:bodyPr>
            <a:normAutofit/>
          </a:bodyPr>
          <a:lstStyle>
            <a:lvl1pPr marL="0" indent="0" algn="ctr">
              <a:buNone/>
              <a:defRPr sz="2800">
                <a:solidFill>
                  <a:schemeClr val="accent4"/>
                </a:solidFill>
              </a:defRPr>
            </a:lvl1pPr>
          </a:lstStyle>
          <a:p>
            <a:pPr lvl="0"/>
            <a:r>
              <a:rPr lang="en-US"/>
              <a:t>Name</a:t>
            </a:r>
          </a:p>
        </p:txBody>
      </p:sp>
      <p:sp>
        <p:nvSpPr>
          <p:cNvPr id="18" name="Text Placeholder 13">
            <a:extLst>
              <a:ext uri="{FF2B5EF4-FFF2-40B4-BE49-F238E27FC236}">
                <a16:creationId xmlns:a16="http://schemas.microsoft.com/office/drawing/2014/main" id="{BB66DD02-0B1A-1D41-BD21-B6420279B0EC}"/>
              </a:ext>
            </a:extLst>
          </p:cNvPr>
          <p:cNvSpPr>
            <a:spLocks noGrp="1"/>
          </p:cNvSpPr>
          <p:nvPr>
            <p:ph type="body" sz="quarter" idx="19" hasCustomPrompt="1"/>
          </p:nvPr>
        </p:nvSpPr>
        <p:spPr>
          <a:xfrm>
            <a:off x="9245070" y="1574800"/>
            <a:ext cx="2150536" cy="609600"/>
          </a:xfrm>
        </p:spPr>
        <p:txBody>
          <a:bodyPr>
            <a:normAutofit/>
          </a:bodyPr>
          <a:lstStyle>
            <a:lvl1pPr marL="0" indent="0" algn="ctr">
              <a:buNone/>
              <a:defRPr sz="2800">
                <a:solidFill>
                  <a:schemeClr val="accent4"/>
                </a:solidFill>
              </a:defRPr>
            </a:lvl1pPr>
          </a:lstStyle>
          <a:p>
            <a:pPr lvl="0"/>
            <a:r>
              <a:rPr lang="en-US"/>
              <a:t>Name</a:t>
            </a:r>
          </a:p>
        </p:txBody>
      </p:sp>
      <p:sp>
        <p:nvSpPr>
          <p:cNvPr id="19" name="Text Placeholder 13">
            <a:extLst>
              <a:ext uri="{FF2B5EF4-FFF2-40B4-BE49-F238E27FC236}">
                <a16:creationId xmlns:a16="http://schemas.microsoft.com/office/drawing/2014/main" id="{261C54D4-BD66-5C44-9CC1-66498F659C91}"/>
              </a:ext>
            </a:extLst>
          </p:cNvPr>
          <p:cNvSpPr>
            <a:spLocks noGrp="1"/>
          </p:cNvSpPr>
          <p:nvPr>
            <p:ph type="body" sz="quarter" idx="20" hasCustomPrompt="1"/>
          </p:nvPr>
        </p:nvSpPr>
        <p:spPr>
          <a:xfrm>
            <a:off x="507998" y="4809066"/>
            <a:ext cx="2150536" cy="609600"/>
          </a:xfrm>
        </p:spPr>
        <p:txBody>
          <a:bodyPr>
            <a:normAutofit/>
          </a:bodyPr>
          <a:lstStyle>
            <a:lvl1pPr marL="0" indent="0" algn="ctr">
              <a:buNone/>
              <a:defRPr sz="2000">
                <a:solidFill>
                  <a:schemeClr val="tx1"/>
                </a:solidFill>
              </a:defRPr>
            </a:lvl1pPr>
          </a:lstStyle>
          <a:p>
            <a:pPr lvl="0"/>
            <a:r>
              <a:rPr lang="en-US"/>
              <a:t>Information</a:t>
            </a:r>
          </a:p>
        </p:txBody>
      </p:sp>
      <p:sp>
        <p:nvSpPr>
          <p:cNvPr id="20" name="Text Placeholder 13">
            <a:extLst>
              <a:ext uri="{FF2B5EF4-FFF2-40B4-BE49-F238E27FC236}">
                <a16:creationId xmlns:a16="http://schemas.microsoft.com/office/drawing/2014/main" id="{1741C371-7141-C143-A903-F71F2ECD6673}"/>
              </a:ext>
            </a:extLst>
          </p:cNvPr>
          <p:cNvSpPr>
            <a:spLocks noGrp="1"/>
          </p:cNvSpPr>
          <p:nvPr>
            <p:ph type="body" sz="quarter" idx="21" hasCustomPrompt="1"/>
          </p:nvPr>
        </p:nvSpPr>
        <p:spPr>
          <a:xfrm>
            <a:off x="3420355" y="4809066"/>
            <a:ext cx="2150536" cy="609600"/>
          </a:xfrm>
        </p:spPr>
        <p:txBody>
          <a:bodyP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Information</a:t>
            </a:r>
          </a:p>
          <a:p>
            <a:pPr lvl="0"/>
            <a:endParaRPr lang="en-US"/>
          </a:p>
        </p:txBody>
      </p:sp>
      <p:sp>
        <p:nvSpPr>
          <p:cNvPr id="21" name="Text Placeholder 13">
            <a:extLst>
              <a:ext uri="{FF2B5EF4-FFF2-40B4-BE49-F238E27FC236}">
                <a16:creationId xmlns:a16="http://schemas.microsoft.com/office/drawing/2014/main" id="{AEDBCA25-4784-4944-8463-CDDE34672650}"/>
              </a:ext>
            </a:extLst>
          </p:cNvPr>
          <p:cNvSpPr>
            <a:spLocks noGrp="1"/>
          </p:cNvSpPr>
          <p:nvPr>
            <p:ph type="body" sz="quarter" idx="22" hasCustomPrompt="1"/>
          </p:nvPr>
        </p:nvSpPr>
        <p:spPr>
          <a:xfrm>
            <a:off x="6332712" y="4809066"/>
            <a:ext cx="2150536" cy="609600"/>
          </a:xfrm>
        </p:spPr>
        <p:txBody>
          <a:bodyPr>
            <a:normAutofit/>
          </a:bodyPr>
          <a:lstStyle>
            <a:lvl1pPr marL="0" indent="0" algn="ctr">
              <a:buNone/>
              <a:defRPr sz="2000">
                <a:solidFill>
                  <a:schemeClr val="tx1"/>
                </a:solidFill>
              </a:defRPr>
            </a:lvl1pPr>
          </a:lstStyle>
          <a:p>
            <a:pPr lvl="0"/>
            <a:r>
              <a:rPr lang="en-US"/>
              <a:t>Information</a:t>
            </a:r>
          </a:p>
        </p:txBody>
      </p:sp>
      <p:sp>
        <p:nvSpPr>
          <p:cNvPr id="22" name="Text Placeholder 13">
            <a:extLst>
              <a:ext uri="{FF2B5EF4-FFF2-40B4-BE49-F238E27FC236}">
                <a16:creationId xmlns:a16="http://schemas.microsoft.com/office/drawing/2014/main" id="{89B6B312-8BB3-AD40-B7BC-FDB4E1336C4D}"/>
              </a:ext>
            </a:extLst>
          </p:cNvPr>
          <p:cNvSpPr>
            <a:spLocks noGrp="1"/>
          </p:cNvSpPr>
          <p:nvPr>
            <p:ph type="body" sz="quarter" idx="23" hasCustomPrompt="1"/>
          </p:nvPr>
        </p:nvSpPr>
        <p:spPr>
          <a:xfrm>
            <a:off x="9245070" y="4809066"/>
            <a:ext cx="2150536" cy="609600"/>
          </a:xfrm>
        </p:spPr>
        <p:txBody>
          <a:bodyPr>
            <a:normAutofit/>
          </a:bodyPr>
          <a:lstStyle>
            <a:lvl1pPr marL="0" indent="0" algn="ctr">
              <a:buNone/>
              <a:defRPr sz="2000">
                <a:solidFill>
                  <a:schemeClr val="tx1"/>
                </a:solidFill>
              </a:defRPr>
            </a:lvl1pPr>
          </a:lstStyle>
          <a:p>
            <a:pPr lvl="0"/>
            <a:r>
              <a:rPr lang="en-US"/>
              <a:t>Information</a:t>
            </a:r>
          </a:p>
        </p:txBody>
      </p:sp>
    </p:spTree>
    <p:extLst>
      <p:ext uri="{BB962C8B-B14F-4D97-AF65-F5344CB8AC3E}">
        <p14:creationId xmlns:p14="http://schemas.microsoft.com/office/powerpoint/2010/main" val="1042504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B71B9B44-ABF0-E14C-BFF0-A80093131DE3}"/>
              </a:ext>
            </a:extLst>
          </p:cNvPr>
          <p:cNvSpPr>
            <a:spLocks noGrp="1"/>
          </p:cNvSpPr>
          <p:nvPr>
            <p:ph type="pic" sz="quarter" idx="12" hasCustomPrompt="1"/>
          </p:nvPr>
        </p:nvSpPr>
        <p:spPr>
          <a:xfrm>
            <a:off x="7552266" y="26295"/>
            <a:ext cx="4639735" cy="4918238"/>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sp>
        <p:nvSpPr>
          <p:cNvPr id="11" name="Picture Placeholder 8">
            <a:extLst>
              <a:ext uri="{FF2B5EF4-FFF2-40B4-BE49-F238E27FC236}">
                <a16:creationId xmlns:a16="http://schemas.microsoft.com/office/drawing/2014/main" id="{F10E7768-1739-D347-A4E5-AB6EA19AF923}"/>
              </a:ext>
            </a:extLst>
          </p:cNvPr>
          <p:cNvSpPr>
            <a:spLocks noGrp="1"/>
          </p:cNvSpPr>
          <p:nvPr>
            <p:ph type="pic" sz="quarter" idx="11" hasCustomPrompt="1"/>
          </p:nvPr>
        </p:nvSpPr>
        <p:spPr>
          <a:xfrm>
            <a:off x="0" y="1744132"/>
            <a:ext cx="5181600" cy="5113868"/>
          </a:xfrm>
          <a:solidFill>
            <a:schemeClr val="tx1"/>
          </a:solidFill>
        </p:spPr>
        <p:txBody>
          <a:bodyPr anchor="ctr">
            <a:normAutofit/>
          </a:bodyPr>
          <a:lstStyle>
            <a:lvl1pPr marL="0" indent="0" algn="ctr">
              <a:buNone/>
              <a:defRPr sz="1600" spc="600">
                <a:solidFill>
                  <a:schemeClr val="bg1"/>
                </a:solidFill>
              </a:defRPr>
            </a:lvl1pPr>
          </a:lstStyle>
          <a:p>
            <a:r>
              <a:rPr lang="en-US"/>
              <a:t>PICTURE</a:t>
            </a:r>
          </a:p>
        </p:txBody>
      </p:sp>
      <p:pic>
        <p:nvPicPr>
          <p:cNvPr id="5" name="Picture 4" descr="Icon&#10;&#10;Description automatically generated">
            <a:extLst>
              <a:ext uri="{FF2B5EF4-FFF2-40B4-BE49-F238E27FC236}">
                <a16:creationId xmlns:a16="http://schemas.microsoft.com/office/drawing/2014/main" id="{FDE72E43-139A-304A-92E2-5A22283A96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descr="Logo&#10;&#10;Description automatically generated">
            <a:extLst>
              <a:ext uri="{FF2B5EF4-FFF2-40B4-BE49-F238E27FC236}">
                <a16:creationId xmlns:a16="http://schemas.microsoft.com/office/drawing/2014/main" id="{E7BC96DF-0751-7B40-9BCA-8B64CC343BE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1283" y="174092"/>
            <a:ext cx="874368" cy="272106"/>
          </a:xfrm>
          <a:prstGeom prst="rect">
            <a:avLst/>
          </a:prstGeom>
        </p:spPr>
      </p:pic>
      <p:sp>
        <p:nvSpPr>
          <p:cNvPr id="16" name="Text Placeholder 13">
            <a:extLst>
              <a:ext uri="{FF2B5EF4-FFF2-40B4-BE49-F238E27FC236}">
                <a16:creationId xmlns:a16="http://schemas.microsoft.com/office/drawing/2014/main" id="{1F258416-D7CC-C143-9E76-7607A69CD3E6}"/>
              </a:ext>
            </a:extLst>
          </p:cNvPr>
          <p:cNvSpPr>
            <a:spLocks noGrp="1"/>
          </p:cNvSpPr>
          <p:nvPr>
            <p:ph type="body" sz="quarter" idx="16" hasCustomPrompt="1"/>
          </p:nvPr>
        </p:nvSpPr>
        <p:spPr>
          <a:xfrm>
            <a:off x="4893731" y="4792134"/>
            <a:ext cx="3674536" cy="1619669"/>
          </a:xfrm>
        </p:spPr>
        <p:txBody>
          <a:bodyPr>
            <a:noAutofit/>
          </a:bodyPr>
          <a:lstStyle>
            <a:lvl1pPr marL="0" indent="0" algn="l">
              <a:buNone/>
              <a:defRPr sz="4400">
                <a:solidFill>
                  <a:schemeClr val="accent4"/>
                </a:solidFill>
              </a:defRPr>
            </a:lvl1pPr>
          </a:lstStyle>
          <a:p>
            <a:pPr lvl="0"/>
            <a:r>
              <a:rPr lang="en-US"/>
              <a:t>Name</a:t>
            </a:r>
          </a:p>
        </p:txBody>
      </p:sp>
      <p:sp>
        <p:nvSpPr>
          <p:cNvPr id="17" name="Text Placeholder 13">
            <a:extLst>
              <a:ext uri="{FF2B5EF4-FFF2-40B4-BE49-F238E27FC236}">
                <a16:creationId xmlns:a16="http://schemas.microsoft.com/office/drawing/2014/main" id="{5214E2EE-9C90-7347-9805-34A931F87424}"/>
              </a:ext>
            </a:extLst>
          </p:cNvPr>
          <p:cNvSpPr>
            <a:spLocks noGrp="1"/>
          </p:cNvSpPr>
          <p:nvPr>
            <p:ph type="body" sz="quarter" idx="20" hasCustomPrompt="1"/>
          </p:nvPr>
        </p:nvSpPr>
        <p:spPr>
          <a:xfrm>
            <a:off x="4842930" y="6016407"/>
            <a:ext cx="2150536" cy="609600"/>
          </a:xfrm>
        </p:spPr>
        <p:txBody>
          <a:bodyPr>
            <a:normAutofit/>
          </a:bodyPr>
          <a:lstStyle>
            <a:lvl1pPr marL="0" indent="0" algn="l">
              <a:buNone/>
              <a:defRPr sz="2000">
                <a:solidFill>
                  <a:schemeClr val="tx1"/>
                </a:solidFill>
              </a:defRPr>
            </a:lvl1pPr>
          </a:lstStyle>
          <a:p>
            <a:pPr lvl="0"/>
            <a:r>
              <a:rPr lang="en-US"/>
              <a:t>Information</a:t>
            </a:r>
          </a:p>
        </p:txBody>
      </p:sp>
      <p:sp>
        <p:nvSpPr>
          <p:cNvPr id="18" name="Text Placeholder 13">
            <a:extLst>
              <a:ext uri="{FF2B5EF4-FFF2-40B4-BE49-F238E27FC236}">
                <a16:creationId xmlns:a16="http://schemas.microsoft.com/office/drawing/2014/main" id="{5C70AC67-7FD9-254C-AEAE-28EEA7ECC5E7}"/>
              </a:ext>
            </a:extLst>
          </p:cNvPr>
          <p:cNvSpPr>
            <a:spLocks noGrp="1"/>
          </p:cNvSpPr>
          <p:nvPr>
            <p:ph type="body" sz="quarter" idx="21" hasCustomPrompt="1"/>
          </p:nvPr>
        </p:nvSpPr>
        <p:spPr>
          <a:xfrm>
            <a:off x="4453464" y="446197"/>
            <a:ext cx="3098801" cy="1619669"/>
          </a:xfrm>
        </p:spPr>
        <p:txBody>
          <a:bodyPr>
            <a:noAutofit/>
          </a:bodyPr>
          <a:lstStyle>
            <a:lvl1pPr marL="0" indent="0" algn="r">
              <a:buNone/>
              <a:defRPr sz="4400">
                <a:solidFill>
                  <a:schemeClr val="accent4"/>
                </a:solidFill>
              </a:defRPr>
            </a:lvl1pPr>
          </a:lstStyle>
          <a:p>
            <a:pPr lvl="0"/>
            <a:r>
              <a:rPr lang="en-US"/>
              <a:t>Name</a:t>
            </a:r>
          </a:p>
        </p:txBody>
      </p:sp>
      <p:sp>
        <p:nvSpPr>
          <p:cNvPr id="19" name="Text Placeholder 13">
            <a:extLst>
              <a:ext uri="{FF2B5EF4-FFF2-40B4-BE49-F238E27FC236}">
                <a16:creationId xmlns:a16="http://schemas.microsoft.com/office/drawing/2014/main" id="{2B73292E-E1A9-1340-B6C5-5A1390130285}"/>
              </a:ext>
            </a:extLst>
          </p:cNvPr>
          <p:cNvSpPr>
            <a:spLocks noGrp="1"/>
          </p:cNvSpPr>
          <p:nvPr>
            <p:ph type="body" sz="quarter" idx="22" hasCustomPrompt="1"/>
          </p:nvPr>
        </p:nvSpPr>
        <p:spPr>
          <a:xfrm>
            <a:off x="5401729" y="1597664"/>
            <a:ext cx="2150536" cy="609600"/>
          </a:xfrm>
        </p:spPr>
        <p:txBody>
          <a:bodyPr>
            <a:normAutofit/>
          </a:bodyPr>
          <a:lstStyle>
            <a:lvl1pPr marL="0" indent="0" algn="r">
              <a:buNone/>
              <a:defRPr sz="2000">
                <a:solidFill>
                  <a:schemeClr val="tx1"/>
                </a:solidFill>
              </a:defRPr>
            </a:lvl1pPr>
          </a:lstStyle>
          <a:p>
            <a:pPr lvl="0"/>
            <a:r>
              <a:rPr lang="en-US"/>
              <a:t>Information</a:t>
            </a:r>
          </a:p>
        </p:txBody>
      </p:sp>
    </p:spTree>
    <p:extLst>
      <p:ext uri="{BB962C8B-B14F-4D97-AF65-F5344CB8AC3E}">
        <p14:creationId xmlns:p14="http://schemas.microsoft.com/office/powerpoint/2010/main" val="34934607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CE5A-AAEE-0146-BF4E-32F5C418B9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0DE914-A3F9-2D47-B973-7C9A382CED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8AF754-4043-8E40-AEAE-6EA7E3BB0428}"/>
              </a:ext>
            </a:extLst>
          </p:cNvPr>
          <p:cNvSpPr>
            <a:spLocks noGrp="1"/>
          </p:cNvSpPr>
          <p:nvPr>
            <p:ph type="dt" sz="half" idx="10"/>
          </p:nvPr>
        </p:nvSpPr>
        <p:spPr/>
        <p:txBody>
          <a:bodyPr/>
          <a:lstStyle/>
          <a:p>
            <a:fld id="{9A4C39A9-4B8F-D74D-83CF-FDE2909BEA1D}" type="datetimeFigureOut">
              <a:rPr lang="en-US" smtClean="0"/>
              <a:t>11/8/2023</a:t>
            </a:fld>
            <a:endParaRPr lang="en-US"/>
          </a:p>
        </p:txBody>
      </p:sp>
      <p:sp>
        <p:nvSpPr>
          <p:cNvPr id="5" name="Footer Placeholder 4">
            <a:extLst>
              <a:ext uri="{FF2B5EF4-FFF2-40B4-BE49-F238E27FC236}">
                <a16:creationId xmlns:a16="http://schemas.microsoft.com/office/drawing/2014/main" id="{4228F896-6C53-3047-8117-425A450C75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96787-0A6E-E34B-A593-8ECFF9C380D7}"/>
              </a:ext>
            </a:extLst>
          </p:cNvPr>
          <p:cNvSpPr>
            <a:spLocks noGrp="1"/>
          </p:cNvSpPr>
          <p:nvPr>
            <p:ph type="sldNum" sz="quarter" idx="12"/>
          </p:nvPr>
        </p:nvSpPr>
        <p:spPr/>
        <p:txBody>
          <a:bodyPr/>
          <a:lstStyle/>
          <a:p>
            <a:fld id="{BDEE6ACA-1065-A84B-9B97-F4BFA7BD2E43}" type="slidenum">
              <a:rPr lang="en-US" smtClean="0"/>
              <a:t>‹#›</a:t>
            </a:fld>
            <a:endParaRPr lang="en-US"/>
          </a:p>
        </p:txBody>
      </p:sp>
    </p:spTree>
    <p:extLst>
      <p:ext uri="{BB962C8B-B14F-4D97-AF65-F5344CB8AC3E}">
        <p14:creationId xmlns:p14="http://schemas.microsoft.com/office/powerpoint/2010/main" val="12214775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ver 2">
    <p:spTree>
      <p:nvGrpSpPr>
        <p:cNvPr id="1" name=""/>
        <p:cNvGrpSpPr/>
        <p:nvPr/>
      </p:nvGrpSpPr>
      <p:grpSpPr>
        <a:xfrm>
          <a:off x="0" y="0"/>
          <a:ext cx="0" cy="0"/>
          <a:chOff x="0" y="0"/>
          <a:chExt cx="0" cy="0"/>
        </a:xfrm>
      </p:grpSpPr>
      <p:pic>
        <p:nvPicPr>
          <p:cNvPr id="5" name="Picture 4" descr="A person holding a surfboard&#10;&#10;Description automatically generated with low confidence">
            <a:extLst>
              <a:ext uri="{FF2B5EF4-FFF2-40B4-BE49-F238E27FC236}">
                <a16:creationId xmlns:a16="http://schemas.microsoft.com/office/drawing/2014/main" id="{9C6513E6-E461-4E4F-A78B-FEECBAD265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203199" y="2831797"/>
            <a:ext cx="9228899" cy="1417320"/>
          </a:xfrm>
        </p:spPr>
        <p:txBody>
          <a:bodyPr anchor="ctr">
            <a:noAutofit/>
          </a:bodyPr>
          <a:lstStyle>
            <a:lvl1pPr algn="l">
              <a:lnSpc>
                <a:spcPct val="70000"/>
              </a:lnSpc>
              <a:defRPr sz="5400" spc="-15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203200" y="4289756"/>
            <a:ext cx="6047287" cy="1288083"/>
          </a:xfrm>
        </p:spPr>
        <p:txBody>
          <a:bodyPr anchor="t"/>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2486864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16007"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4" name="Slide Number Placeholder 5">
            <a:extLst>
              <a:ext uri="{FF2B5EF4-FFF2-40B4-BE49-F238E27FC236}">
                <a16:creationId xmlns:a16="http://schemas.microsoft.com/office/drawing/2014/main" id="{1ADDF4B6-828E-6040-892D-42B44B566818}"/>
              </a:ext>
            </a:extLst>
          </p:cNvPr>
          <p:cNvSpPr>
            <a:spLocks noGrp="1"/>
          </p:cNvSpPr>
          <p:nvPr>
            <p:ph type="sldNum" sz="quarter" idx="4"/>
          </p:nvPr>
        </p:nvSpPr>
        <p:spPr>
          <a:xfrm>
            <a:off x="11645660" y="6600822"/>
            <a:ext cx="393940" cy="215444"/>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Tree>
    <p:extLst>
      <p:ext uri="{BB962C8B-B14F-4D97-AF65-F5344CB8AC3E}">
        <p14:creationId xmlns:p14="http://schemas.microsoft.com/office/powerpoint/2010/main" val="676816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25A56-2B4A-244D-9F4C-587E59D3A367}"/>
              </a:ext>
            </a:extLst>
          </p:cNvPr>
          <p:cNvSpPr/>
          <p:nvPr userDrawn="1"/>
        </p:nvSpPr>
        <p:spPr>
          <a:xfrm>
            <a:off x="0" y="1190027"/>
            <a:ext cx="12191999" cy="5667973"/>
          </a:xfrm>
          <a:prstGeom prst="rect">
            <a:avLst/>
          </a:prstGeom>
          <a:gradFill flip="none" rotWithShape="1">
            <a:gsLst>
              <a:gs pos="0">
                <a:schemeClr val="bg1"/>
              </a:gs>
              <a:gs pos="47000">
                <a:schemeClr val="bg2"/>
              </a:gs>
            </a:gsLst>
            <a:lin ang="5400000" scaled="1"/>
            <a:tileRect/>
          </a:gradFill>
          <a:ln>
            <a:noFill/>
          </a:ln>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Placeholder 1"/>
          <p:cNvSpPr>
            <a:spLocks noGrp="1"/>
          </p:cNvSpPr>
          <p:nvPr>
            <p:ph type="title" hasCustomPrompt="1"/>
          </p:nvPr>
        </p:nvSpPr>
        <p:spPr>
          <a:xfrm>
            <a:off x="526722" y="492130"/>
            <a:ext cx="7755459" cy="1006475"/>
          </a:xfrm>
          <a:prstGeom prst="rect">
            <a:avLst/>
          </a:prstGeom>
        </p:spPr>
        <p:txBody>
          <a:bodyPr vert="horz" lIns="91440" tIns="45720" rIns="91440" bIns="45720" rtlCol="0" anchor="t">
            <a:normAutofit/>
          </a:bodyPr>
          <a:lstStyle>
            <a:lvl1pPr>
              <a:defRPr sz="2800" b="0">
                <a:solidFill>
                  <a:schemeClr val="accent5"/>
                </a:solidFill>
                <a:latin typeface="Exo 2" panose="00000500000000000000" pitchFamily="50" charset="0"/>
              </a:defRPr>
            </a:lvl1pPr>
          </a:lstStyle>
          <a:p>
            <a:r>
              <a:rPr lang="en-US"/>
              <a:t>Click to edit Master title style</a:t>
            </a:r>
            <a:br>
              <a:rPr lang="en-US"/>
            </a:br>
            <a:endParaRPr lang="en-GB"/>
          </a:p>
        </p:txBody>
      </p:sp>
      <p:pic>
        <p:nvPicPr>
          <p:cNvPr id="4" name="Picture 3" descr="Logo&#10;&#10;Description automatically generated">
            <a:extLst>
              <a:ext uri="{FF2B5EF4-FFF2-40B4-BE49-F238E27FC236}">
                <a16:creationId xmlns:a16="http://schemas.microsoft.com/office/drawing/2014/main" id="{D833BD24-DDA3-E54E-A6F3-55D1A783BE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080" t="30506" r="28000" b="36533"/>
          <a:stretch/>
        </p:blipFill>
        <p:spPr>
          <a:xfrm>
            <a:off x="10893727" y="6251991"/>
            <a:ext cx="1066626" cy="353635"/>
          </a:xfrm>
          <a:prstGeom prst="rect">
            <a:avLst/>
          </a:prstGeom>
        </p:spPr>
      </p:pic>
      <p:sp>
        <p:nvSpPr>
          <p:cNvPr id="5" name="Slide Number Placeholder 5">
            <a:extLst>
              <a:ext uri="{FF2B5EF4-FFF2-40B4-BE49-F238E27FC236}">
                <a16:creationId xmlns:a16="http://schemas.microsoft.com/office/drawing/2014/main" id="{7C6CEC1C-7EAA-0F47-A327-EFD3760276E6}"/>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40713171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Logo Only">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99FECA3-824D-4D4B-ABD7-2D61BD47D9E9}"/>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Medium" pitchFamily="2" charset="77"/>
              </a:defRPr>
            </a:lvl1pPr>
          </a:lstStyle>
          <a:p>
            <a:fld id="{A374A46B-A859-492E-B897-35239A00EDAD}" type="slidenum">
              <a:rPr lang="en-GB" smtClean="0"/>
              <a:pPr/>
              <a:t>‹#›</a:t>
            </a:fld>
            <a:endParaRPr lang="en-GB" sz="800"/>
          </a:p>
        </p:txBody>
      </p:sp>
      <p:pic>
        <p:nvPicPr>
          <p:cNvPr id="3" name="Picture 2" descr="A picture containing nature, rain, night sky&#10;&#10;Description automatically generated">
            <a:extLst>
              <a:ext uri="{FF2B5EF4-FFF2-40B4-BE49-F238E27FC236}">
                <a16:creationId xmlns:a16="http://schemas.microsoft.com/office/drawing/2014/main" id="{559A9E2F-3E6D-424A-A5CA-BF086C7144ED}"/>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b="15071"/>
          <a:stretch/>
        </p:blipFill>
        <p:spPr>
          <a:xfrm>
            <a:off x="0" y="0"/>
            <a:ext cx="12195336" cy="6858001"/>
          </a:xfrm>
          <a:prstGeom prst="rect">
            <a:avLst/>
          </a:prstGeom>
          <a:solidFill>
            <a:schemeClr val="bg2"/>
          </a:solidFill>
        </p:spPr>
      </p:pic>
      <p:pic>
        <p:nvPicPr>
          <p:cNvPr id="4" name="Picture 3" descr="Logo&#10;&#10;Description automatically generated">
            <a:extLst>
              <a:ext uri="{FF2B5EF4-FFF2-40B4-BE49-F238E27FC236}">
                <a16:creationId xmlns:a16="http://schemas.microsoft.com/office/drawing/2014/main" id="{87A95E34-401A-DD41-B7FA-1F971B78582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080" t="30506" r="28000" b="36533"/>
          <a:stretch/>
        </p:blipFill>
        <p:spPr>
          <a:xfrm>
            <a:off x="10893727" y="6251991"/>
            <a:ext cx="1066626" cy="353635"/>
          </a:xfrm>
          <a:prstGeom prst="rect">
            <a:avLst/>
          </a:prstGeom>
        </p:spPr>
      </p:pic>
      <p:sp>
        <p:nvSpPr>
          <p:cNvPr id="5" name="TextBox 4">
            <a:extLst>
              <a:ext uri="{FF2B5EF4-FFF2-40B4-BE49-F238E27FC236}">
                <a16:creationId xmlns:a16="http://schemas.microsoft.com/office/drawing/2014/main" id="{F865952A-DA88-2BDB-A4DB-F5695DBEB804}"/>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9137715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age V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9C94DD-EDC1-D446-BCCC-AE579FFF4C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230" b="6981"/>
          <a:stretch/>
        </p:blipFill>
        <p:spPr>
          <a:xfrm>
            <a:off x="296329" y="1506510"/>
            <a:ext cx="11624736" cy="5074171"/>
          </a:xfrm>
          <a:prstGeom prst="rect">
            <a:avLst/>
          </a:prstGeom>
        </p:spPr>
      </p:pic>
      <p:sp>
        <p:nvSpPr>
          <p:cNvPr id="9" name="Rectangle 8"/>
          <p:cNvSpPr/>
          <p:nvPr userDrawn="1"/>
        </p:nvSpPr>
        <p:spPr>
          <a:xfrm>
            <a:off x="1142993" y="2775473"/>
            <a:ext cx="2946400" cy="3481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p:cNvGraphicFramePr>
            <a:graphicFrameLocks noChangeAspect="1"/>
          </p:cNvGraphicFramePr>
          <p:nvPr userDrawn="1"/>
        </p:nvGraphicFramePr>
        <p:xfrm>
          <a:off x="1457128" y="4525030"/>
          <a:ext cx="1304925" cy="1455049"/>
        </p:xfrm>
        <a:graphic>
          <a:graphicData uri="http://schemas.openxmlformats.org/presentationml/2006/ole">
            <mc:AlternateContent xmlns:mc="http://schemas.openxmlformats.org/markup-compatibility/2006">
              <mc:Choice xmlns:v="urn:schemas-microsoft-com:vml" Requires="v">
                <p:oleObj r:id="rId3" imgW="4304520" imgH="4799880" progId="">
                  <p:embed/>
                </p:oleObj>
              </mc:Choice>
              <mc:Fallback>
                <p:oleObj r:id="rId3" imgW="4304520" imgH="4799880" progId="">
                  <p:embed/>
                  <p:pic>
                    <p:nvPicPr>
                      <p:cNvPr id="12" name="Object 11"/>
                      <p:cNvPicPr/>
                      <p:nvPr/>
                    </p:nvPicPr>
                    <p:blipFill>
                      <a:blip r:embed="rId4"/>
                      <a:stretch>
                        <a:fillRect/>
                      </a:stretch>
                    </p:blipFill>
                    <p:spPr>
                      <a:xfrm>
                        <a:off x="1457128" y="4525030"/>
                        <a:ext cx="1304925" cy="1455049"/>
                      </a:xfrm>
                      <a:prstGeom prst="rect">
                        <a:avLst/>
                      </a:prstGeom>
                    </p:spPr>
                  </p:pic>
                </p:oleObj>
              </mc:Fallback>
            </mc:AlternateContent>
          </a:graphicData>
        </a:graphic>
      </p:graphicFrame>
      <p:sp>
        <p:nvSpPr>
          <p:cNvPr id="16"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9" name="Content Placeholder 19"/>
          <p:cNvSpPr>
            <a:spLocks noGrp="1"/>
          </p:cNvSpPr>
          <p:nvPr>
            <p:ph sz="quarter" idx="14" hasCustomPrompt="1"/>
          </p:nvPr>
        </p:nvSpPr>
        <p:spPr>
          <a:xfrm>
            <a:off x="1409878" y="3840516"/>
            <a:ext cx="2555293" cy="754734"/>
          </a:xfrm>
          <a:prstGeom prst="rect">
            <a:avLst/>
          </a:prstGeom>
        </p:spPr>
        <p:txBody>
          <a:bodyPr/>
          <a:lstStyle>
            <a:lvl1pPr marL="0" indent="0">
              <a:buFontTx/>
              <a:buNone/>
              <a:defRPr sz="16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1" name="Content Placeholder 19"/>
          <p:cNvSpPr>
            <a:spLocks noGrp="1"/>
          </p:cNvSpPr>
          <p:nvPr>
            <p:ph sz="quarter" idx="13" hasCustomPrompt="1"/>
          </p:nvPr>
        </p:nvSpPr>
        <p:spPr>
          <a:xfrm>
            <a:off x="1411180" y="2926987"/>
            <a:ext cx="2404848" cy="766001"/>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Title</a:t>
            </a:r>
          </a:p>
        </p:txBody>
      </p:sp>
      <p:sp>
        <p:nvSpPr>
          <p:cNvPr id="23" name="Content Placeholder 19"/>
          <p:cNvSpPr>
            <a:spLocks noGrp="1"/>
          </p:cNvSpPr>
          <p:nvPr>
            <p:ph sz="quarter" idx="16" hasCustomPrompt="1"/>
          </p:nvPr>
        </p:nvSpPr>
        <p:spPr>
          <a:xfrm>
            <a:off x="1746795" y="4853258"/>
            <a:ext cx="1015257" cy="1090342"/>
          </a:xfrm>
          <a:prstGeom prst="rect">
            <a:avLst/>
          </a:prstGeom>
        </p:spPr>
        <p:txBody>
          <a:bodyPr/>
          <a:lstStyle>
            <a:lvl1pPr marL="0" indent="0">
              <a:buFontTx/>
              <a:buNone/>
              <a:defRPr sz="18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2021 </a:t>
            </a:r>
          </a:p>
        </p:txBody>
      </p:sp>
      <p:sp>
        <p:nvSpPr>
          <p:cNvPr id="15" name="Titel 37">
            <a:extLst>
              <a:ext uri="{FF2B5EF4-FFF2-40B4-BE49-F238E27FC236}">
                <a16:creationId xmlns:a16="http://schemas.microsoft.com/office/drawing/2014/main" id="{C160C3B8-E0A0-6447-9EE5-3E6C15A23D18}"/>
              </a:ext>
            </a:extLst>
          </p:cNvPr>
          <p:cNvSpPr txBox="1">
            <a:spLocks/>
          </p:cNvSpPr>
          <p:nvPr userDrawn="1"/>
        </p:nvSpPr>
        <p:spPr>
          <a:xfrm>
            <a:off x="4264304" y="2920088"/>
            <a:ext cx="7656762" cy="2253950"/>
          </a:xfrm>
          <a:prstGeom prst="rect">
            <a:avLst/>
          </a:prstGeom>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10000"/>
              </a:lnSpc>
            </a:pPr>
            <a:r>
              <a:rPr lang="en-GB">
                <a:solidFill>
                  <a:schemeClr val="bg1"/>
                </a:solidFill>
                <a:latin typeface="Exo 2" panose="00000500000000000000" pitchFamily="50" charset="0"/>
              </a:rPr>
              <a:t>Reaching Patients </a:t>
            </a:r>
            <a:br>
              <a:rPr lang="en-GB">
                <a:solidFill>
                  <a:schemeClr val="bg1"/>
                </a:solidFill>
                <a:latin typeface="Exo 2" panose="00000500000000000000" pitchFamily="50" charset="0"/>
              </a:rPr>
            </a:br>
            <a:r>
              <a:rPr lang="en-GB">
                <a:solidFill>
                  <a:schemeClr val="bg1"/>
                </a:solidFill>
                <a:latin typeface="Exo 2" panose="00000500000000000000" pitchFamily="50" charset="0"/>
              </a:rPr>
              <a:t>Through Immunology Innovation</a:t>
            </a:r>
          </a:p>
        </p:txBody>
      </p:sp>
      <p:sp>
        <p:nvSpPr>
          <p:cNvPr id="11" name="Slide Number Placeholder 5">
            <a:extLst>
              <a:ext uri="{FF2B5EF4-FFF2-40B4-BE49-F238E27FC236}">
                <a16:creationId xmlns:a16="http://schemas.microsoft.com/office/drawing/2014/main" id="{5C57BE18-7725-FD4C-A47D-7957748FE438}"/>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
        <p:nvSpPr>
          <p:cNvPr id="13" name="TextBox 12">
            <a:extLst>
              <a:ext uri="{FF2B5EF4-FFF2-40B4-BE49-F238E27FC236}">
                <a16:creationId xmlns:a16="http://schemas.microsoft.com/office/drawing/2014/main" id="{386BF002-0E5B-4C27-BEC7-DAA1AE646E73}"/>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8500817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6723" y="492130"/>
            <a:ext cx="7755459" cy="1006475"/>
          </a:xfrm>
          <a:prstGeom prst="rect">
            <a:avLst/>
          </a:prstGeom>
        </p:spPr>
        <p:txBody>
          <a:bodyPr vert="horz" lIns="91440" tIns="45720" rIns="91440" bIns="45720" rtlCol="0" anchor="t">
            <a:normAutofit/>
          </a:bodyPr>
          <a:lstStyle>
            <a:lvl1pPr>
              <a:defRPr sz="2800" b="0">
                <a:solidFill>
                  <a:schemeClr val="accent5"/>
                </a:solidFill>
                <a:latin typeface="Exo 2" panose="00000500000000000000" pitchFamily="50" charset="0"/>
              </a:defRPr>
            </a:lvl1pPr>
          </a:lstStyle>
          <a:p>
            <a:r>
              <a:rPr lang="en-US"/>
              <a:t>Click to edit Master title style</a:t>
            </a:r>
            <a:br>
              <a:rPr lang="en-US"/>
            </a:br>
            <a:endParaRPr lang="en-GB"/>
          </a:p>
        </p:txBody>
      </p:sp>
      <p:sp>
        <p:nvSpPr>
          <p:cNvPr id="5" name="Content Placeholder 19"/>
          <p:cNvSpPr>
            <a:spLocks noGrp="1"/>
          </p:cNvSpPr>
          <p:nvPr>
            <p:ph sz="quarter" idx="14" hasCustomPrompt="1"/>
          </p:nvPr>
        </p:nvSpPr>
        <p:spPr>
          <a:xfrm>
            <a:off x="526723" y="1512565"/>
            <a:ext cx="9832436" cy="4895549"/>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a:t>
            </a:r>
          </a:p>
        </p:txBody>
      </p:sp>
      <p:sp>
        <p:nvSpPr>
          <p:cNvPr id="4" name="Slide Number Placeholder 5">
            <a:extLst>
              <a:ext uri="{FF2B5EF4-FFF2-40B4-BE49-F238E27FC236}">
                <a16:creationId xmlns:a16="http://schemas.microsoft.com/office/drawing/2014/main" id="{43303CEC-59F8-BC41-89BA-D814218B81F7}"/>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8522491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6722" y="492130"/>
            <a:ext cx="7755459" cy="1006475"/>
          </a:xfrm>
          <a:prstGeom prst="rect">
            <a:avLst/>
          </a:prstGeom>
        </p:spPr>
        <p:txBody>
          <a:bodyPr vert="horz" lIns="91440" tIns="45720" rIns="91440" bIns="45720" rtlCol="0" anchor="t">
            <a:normAutofit/>
          </a:bodyPr>
          <a:lstStyle>
            <a:lvl1pPr>
              <a:defRPr sz="2800" b="0">
                <a:solidFill>
                  <a:schemeClr val="accent5"/>
                </a:solidFill>
                <a:latin typeface="Exo 2" panose="00000500000000000000" pitchFamily="50" charset="0"/>
              </a:defRPr>
            </a:lvl1pPr>
          </a:lstStyle>
          <a:p>
            <a:r>
              <a:rPr lang="en-US"/>
              <a:t>Click to edit Master title style</a:t>
            </a:r>
            <a:br>
              <a:rPr lang="en-US"/>
            </a:br>
            <a:endParaRPr lang="en-GB"/>
          </a:p>
        </p:txBody>
      </p:sp>
      <p:sp>
        <p:nvSpPr>
          <p:cNvPr id="3" name="Slide Number Placeholder 5">
            <a:extLst>
              <a:ext uri="{FF2B5EF4-FFF2-40B4-BE49-F238E27FC236}">
                <a16:creationId xmlns:a16="http://schemas.microsoft.com/office/drawing/2014/main" id="{955D70C3-B1F4-FA4F-9523-174EB1753AE6}"/>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19065856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625A56-2B4A-244D-9F4C-587E59D3A367}"/>
              </a:ext>
            </a:extLst>
          </p:cNvPr>
          <p:cNvSpPr/>
          <p:nvPr userDrawn="1"/>
        </p:nvSpPr>
        <p:spPr>
          <a:xfrm>
            <a:off x="0" y="1190027"/>
            <a:ext cx="12191999" cy="5667973"/>
          </a:xfrm>
          <a:prstGeom prst="rect">
            <a:avLst/>
          </a:prstGeom>
          <a:gradFill flip="none" rotWithShape="1">
            <a:gsLst>
              <a:gs pos="0">
                <a:schemeClr val="bg1"/>
              </a:gs>
              <a:gs pos="47000">
                <a:schemeClr val="bg2"/>
              </a:gs>
            </a:gsLst>
            <a:lin ang="5400000" scaled="1"/>
            <a:tileRect/>
          </a:gradFill>
          <a:ln>
            <a:noFill/>
          </a:ln>
          <a:effectLst/>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Placeholder 1"/>
          <p:cNvSpPr>
            <a:spLocks noGrp="1"/>
          </p:cNvSpPr>
          <p:nvPr>
            <p:ph type="title" hasCustomPrompt="1"/>
          </p:nvPr>
        </p:nvSpPr>
        <p:spPr>
          <a:xfrm>
            <a:off x="526722" y="492130"/>
            <a:ext cx="7755459" cy="1006475"/>
          </a:xfrm>
          <a:prstGeom prst="rect">
            <a:avLst/>
          </a:prstGeom>
        </p:spPr>
        <p:txBody>
          <a:bodyPr vert="horz" lIns="91440" tIns="45720" rIns="91440" bIns="45720" rtlCol="0" anchor="t">
            <a:normAutofit/>
          </a:bodyPr>
          <a:lstStyle>
            <a:lvl1pPr>
              <a:defRPr sz="2800" b="0">
                <a:solidFill>
                  <a:schemeClr val="accent5"/>
                </a:solidFill>
                <a:latin typeface="Exo 2" panose="00000500000000000000" pitchFamily="50" charset="0"/>
              </a:defRPr>
            </a:lvl1pPr>
          </a:lstStyle>
          <a:p>
            <a:r>
              <a:rPr lang="en-US"/>
              <a:t>Click to edit Master title style</a:t>
            </a:r>
            <a:br>
              <a:rPr lang="en-US"/>
            </a:br>
            <a:endParaRPr lang="en-GB"/>
          </a:p>
        </p:txBody>
      </p:sp>
      <p:pic>
        <p:nvPicPr>
          <p:cNvPr id="4" name="Picture 3" descr="Logo&#10;&#10;Description automatically generated">
            <a:extLst>
              <a:ext uri="{FF2B5EF4-FFF2-40B4-BE49-F238E27FC236}">
                <a16:creationId xmlns:a16="http://schemas.microsoft.com/office/drawing/2014/main" id="{D833BD24-DDA3-E54E-A6F3-55D1A783BE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893727" y="6251991"/>
            <a:ext cx="1066626" cy="353635"/>
          </a:xfrm>
          <a:prstGeom prst="rect">
            <a:avLst/>
          </a:prstGeom>
        </p:spPr>
      </p:pic>
      <p:sp>
        <p:nvSpPr>
          <p:cNvPr id="5" name="Slide Number Placeholder 5">
            <a:extLst>
              <a:ext uri="{FF2B5EF4-FFF2-40B4-BE49-F238E27FC236}">
                <a16:creationId xmlns:a16="http://schemas.microsoft.com/office/drawing/2014/main" id="{7C6CEC1C-7EAA-0F47-A327-EFD3760276E6}"/>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26093847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Logo Only">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399FECA3-824D-4D4B-ABD7-2D61BD47D9E9}"/>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pic>
        <p:nvPicPr>
          <p:cNvPr id="3" name="Picture 2" descr="A picture containing nature, rain, night sky&#10;&#10;Description automatically generated">
            <a:extLst>
              <a:ext uri="{FF2B5EF4-FFF2-40B4-BE49-F238E27FC236}">
                <a16:creationId xmlns:a16="http://schemas.microsoft.com/office/drawing/2014/main" id="{559A9E2F-3E6D-424A-A5CA-BF086C7144ED}"/>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b="15071"/>
          <a:stretch/>
        </p:blipFill>
        <p:spPr>
          <a:xfrm>
            <a:off x="0" y="0"/>
            <a:ext cx="12195336" cy="6858001"/>
          </a:xfrm>
          <a:prstGeom prst="rect">
            <a:avLst/>
          </a:prstGeom>
          <a:solidFill>
            <a:schemeClr val="bg2"/>
          </a:solidFill>
        </p:spPr>
      </p:pic>
      <p:pic>
        <p:nvPicPr>
          <p:cNvPr id="4" name="Picture 3" descr="Logo&#10;&#10;Description automatically generated">
            <a:extLst>
              <a:ext uri="{FF2B5EF4-FFF2-40B4-BE49-F238E27FC236}">
                <a16:creationId xmlns:a16="http://schemas.microsoft.com/office/drawing/2014/main" id="{87A95E34-401A-DD41-B7FA-1F971B78582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6080" t="30506" r="28000" b="36533"/>
          <a:stretch/>
        </p:blipFill>
        <p:spPr>
          <a:xfrm>
            <a:off x="10893727" y="6251991"/>
            <a:ext cx="1066626" cy="353635"/>
          </a:xfrm>
          <a:prstGeom prst="rect">
            <a:avLst/>
          </a:prstGeom>
        </p:spPr>
      </p:pic>
      <p:sp>
        <p:nvSpPr>
          <p:cNvPr id="5" name="TextBox 4">
            <a:extLst>
              <a:ext uri="{FF2B5EF4-FFF2-40B4-BE49-F238E27FC236}">
                <a16:creationId xmlns:a16="http://schemas.microsoft.com/office/drawing/2014/main" id="{EFF53650-5763-8BC1-AA86-18CD66B7E5D2}"/>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dirty="0">
                <a:solidFill>
                  <a:schemeClr val="tx1">
                    <a:lumMod val="50000"/>
                    <a:lumOff val="50000"/>
                  </a:schemeClr>
                </a:solidFill>
              </a:rPr>
              <a:t>CONFIDENTIAL &amp; PROPRIETARY INFORMATION</a:t>
            </a:r>
            <a:endParaRPr lang="nl-BE" sz="1000" dirty="0">
              <a:solidFill>
                <a:schemeClr val="tx1">
                  <a:lumMod val="50000"/>
                  <a:lumOff val="50000"/>
                </a:schemeClr>
              </a:solidFill>
            </a:endParaRPr>
          </a:p>
        </p:txBody>
      </p:sp>
    </p:spTree>
    <p:extLst>
      <p:ext uri="{BB962C8B-B14F-4D97-AF65-F5344CB8AC3E}">
        <p14:creationId xmlns:p14="http://schemas.microsoft.com/office/powerpoint/2010/main" val="2572824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Logo Onl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ABDF74-70AD-924D-B2D0-7A664CE0BCBA}"/>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7697E873-A703-0747-92A7-3163C1F80B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0893727" y="6251991"/>
            <a:ext cx="1066626" cy="353635"/>
          </a:xfrm>
          <a:prstGeom prst="rect">
            <a:avLst/>
          </a:prstGeom>
        </p:spPr>
      </p:pic>
      <p:sp>
        <p:nvSpPr>
          <p:cNvPr id="5" name="Slide Number Placeholder 5">
            <a:extLst>
              <a:ext uri="{FF2B5EF4-FFF2-40B4-BE49-F238E27FC236}">
                <a16:creationId xmlns:a16="http://schemas.microsoft.com/office/drawing/2014/main" id="{75F5FB8D-99A7-F741-90F2-7EDFBE71C021}"/>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15748088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91E58-6C1B-445A-9AB8-E62C6BBE732C}"/>
              </a:ext>
            </a:extLst>
          </p:cNvPr>
          <p:cNvSpPr/>
          <p:nvPr userDrawn="1"/>
        </p:nvSpPr>
        <p:spPr>
          <a:xfrm>
            <a:off x="283634" y="1904696"/>
            <a:ext cx="11624733" cy="4682067"/>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4" name="Rounded Rectangle 79">
            <a:extLst>
              <a:ext uri="{FF2B5EF4-FFF2-40B4-BE49-F238E27FC236}">
                <a16:creationId xmlns:a16="http://schemas.microsoft.com/office/drawing/2014/main" id="{D13AEBEB-2BE2-4CC2-A281-1F63550BA702}"/>
              </a:ext>
            </a:extLst>
          </p:cNvPr>
          <p:cNvSpPr/>
          <p:nvPr userDrawn="1"/>
        </p:nvSpPr>
        <p:spPr>
          <a:xfrm>
            <a:off x="1074352" y="5232094"/>
            <a:ext cx="2077062" cy="431820"/>
          </a:xfrm>
          <a:prstGeom prst="roundRect">
            <a:avLst>
              <a:gd name="adj" fmla="val 50000"/>
            </a:avLst>
          </a:prstGeom>
          <a:solidFill>
            <a:srgbClr val="91C352"/>
          </a:solidFill>
          <a:effectLst/>
        </p:spPr>
        <p:txBody>
          <a:bodyPr wrap="square" rtlCol="0" anchor="ctr">
            <a:noAutofit/>
          </a:bodyPr>
          <a:lstStyle/>
          <a:p>
            <a:pPr algn="ctr" defTabSz="685624">
              <a:defRPr/>
            </a:pPr>
            <a:endParaRPr lang="nl-BE" sz="1400">
              <a:solidFill>
                <a:prstClr val="white"/>
              </a:solidFill>
            </a:endParaRPr>
          </a:p>
        </p:txBody>
      </p:sp>
      <p:sp>
        <p:nvSpPr>
          <p:cNvPr id="7"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20" name="Content Placeholder 19"/>
          <p:cNvSpPr>
            <a:spLocks noGrp="1"/>
          </p:cNvSpPr>
          <p:nvPr>
            <p:ph sz="quarter" idx="13" hasCustomPrompt="1"/>
          </p:nvPr>
        </p:nvSpPr>
        <p:spPr>
          <a:xfrm>
            <a:off x="991515" y="3906985"/>
            <a:ext cx="4682868" cy="354958"/>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name</a:t>
            </a:r>
          </a:p>
        </p:txBody>
      </p:sp>
      <p:sp>
        <p:nvSpPr>
          <p:cNvPr id="24" name="Content Placeholder 19"/>
          <p:cNvSpPr>
            <a:spLocks noGrp="1"/>
          </p:cNvSpPr>
          <p:nvPr>
            <p:ph sz="quarter" idx="14" hasCustomPrompt="1"/>
          </p:nvPr>
        </p:nvSpPr>
        <p:spPr>
          <a:xfrm>
            <a:off x="991515" y="4323930"/>
            <a:ext cx="4682868" cy="754734"/>
          </a:xfrm>
          <a:prstGeom prst="rect">
            <a:avLst/>
          </a:prstGeom>
        </p:spPr>
        <p:txBody>
          <a:bodyPr/>
          <a:lstStyle>
            <a:lvl1pPr marL="0" indent="0">
              <a:buFontTx/>
              <a:buNone/>
              <a:defRPr sz="18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5" name="Content Placeholder 19"/>
          <p:cNvSpPr>
            <a:spLocks noGrp="1"/>
          </p:cNvSpPr>
          <p:nvPr>
            <p:ph sz="quarter" idx="16" hasCustomPrompt="1"/>
          </p:nvPr>
        </p:nvSpPr>
        <p:spPr>
          <a:xfrm>
            <a:off x="1370586" y="5281885"/>
            <a:ext cx="1621036" cy="311738"/>
          </a:xfrm>
          <a:prstGeom prst="rect">
            <a:avLst/>
          </a:prstGeom>
        </p:spPr>
        <p:txBody>
          <a:bodyPr/>
          <a:lstStyle>
            <a:lvl1pPr marL="0" indent="0">
              <a:buFontTx/>
              <a:buNone/>
              <a:defRPr sz="20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2020 </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550701" y="1895979"/>
            <a:ext cx="5344963" cy="4682620"/>
          </a:xfrm>
          <a:prstGeom prst="rect">
            <a:avLst/>
          </a:prstGeom>
        </p:spPr>
      </p:pic>
      <p:sp>
        <p:nvSpPr>
          <p:cNvPr id="13" name="Picture Placeholder 26"/>
          <p:cNvSpPr>
            <a:spLocks noGrp="1"/>
          </p:cNvSpPr>
          <p:nvPr>
            <p:ph type="pic" sz="quarter" idx="17"/>
          </p:nvPr>
        </p:nvSpPr>
        <p:spPr>
          <a:xfrm>
            <a:off x="6529914" y="1895979"/>
            <a:ext cx="5365750" cy="4681538"/>
          </a:xfrm>
          <a:prstGeom prst="rect">
            <a:avLst/>
          </a:prstGeom>
        </p:spPr>
        <p:txBody>
          <a:bodyPr/>
          <a:lstStyle>
            <a:lvl1pPr marL="0" indent="0">
              <a:buNone/>
              <a:defRPr/>
            </a:lvl1pPr>
          </a:lstStyle>
          <a:p>
            <a:endParaRPr lang="en-GB"/>
          </a:p>
        </p:txBody>
      </p:sp>
    </p:spTree>
    <p:extLst>
      <p:ext uri="{BB962C8B-B14F-4D97-AF65-F5344CB8AC3E}">
        <p14:creationId xmlns:p14="http://schemas.microsoft.com/office/powerpoint/2010/main" val="203891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Forward-Looking Statements">
    <p:spTree>
      <p:nvGrpSpPr>
        <p:cNvPr id="1" name=""/>
        <p:cNvGrpSpPr/>
        <p:nvPr/>
      </p:nvGrpSpPr>
      <p:grpSpPr>
        <a:xfrm>
          <a:off x="0" y="0"/>
          <a:ext cx="0" cy="0"/>
          <a:chOff x="0" y="0"/>
          <a:chExt cx="0" cy="0"/>
        </a:xfrm>
      </p:grpSpPr>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18" name="Rectangle 17">
            <a:extLst>
              <a:ext uri="{FF2B5EF4-FFF2-40B4-BE49-F238E27FC236}">
                <a16:creationId xmlns:a16="http://schemas.microsoft.com/office/drawing/2014/main" id="{AFF91E58-6C1B-445A-9AB8-E62C6BBE732C}"/>
              </a:ext>
            </a:extLst>
          </p:cNvPr>
          <p:cNvSpPr/>
          <p:nvPr userDrawn="1"/>
        </p:nvSpPr>
        <p:spPr>
          <a:xfrm>
            <a:off x="283634" y="1210734"/>
            <a:ext cx="11624733" cy="5367866"/>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22" name="Tijdelijke aanduiding voor tekst 3"/>
          <p:cNvSpPr txBox="1">
            <a:spLocks/>
          </p:cNvSpPr>
          <p:nvPr userDrawn="1"/>
        </p:nvSpPr>
        <p:spPr>
          <a:xfrm>
            <a:off x="836082" y="3171115"/>
            <a:ext cx="10367433" cy="3272018"/>
          </a:xfrm>
          <a:prstGeom prst="rect">
            <a:avLst/>
          </a:prstGeom>
        </p:spPr>
        <p:txBody>
          <a:bodyPr vert="horz" lIns="274320" tIns="45720" rIns="91440" bIns="45720" numCol="2"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rgbClr val="727272"/>
                </a:solidFill>
              </a:rPr>
              <a:t>Safe Harbor: Certain statements contained in this presentation, other than present and historical facts and conditions independently verifiable at the date hereof, may constitute forward-looking statements. Examples of such forward-looking statements include those regarding our investigational product candidates and preclinical studies and clinical trials, and the status, plans, timing of expected data readouts and related presentations and related results thereof, including the design of our trials and the availability of data from them, the timing and achievement of our product candidate development activities, our ability to obtain regulatory approval of our product candidates, the expected size of the markets for our </a:t>
            </a:r>
            <a:r>
              <a:rPr lang="en-US" sz="1000" err="1">
                <a:solidFill>
                  <a:srgbClr val="727272"/>
                </a:solidFill>
              </a:rPr>
              <a:t>prouct</a:t>
            </a:r>
            <a:r>
              <a:rPr lang="en-US" sz="1000">
                <a:solidFill>
                  <a:srgbClr val="727272"/>
                </a:solidFill>
              </a:rPr>
              <a:t> candidates, future results of operations and financial positions, including potential milestones, business strategy, plans and our objectives for future operations. When used in this presentation, the words “anticipate,” “believe,” “can,” “could,” “estimate,” “expect,” “intend,” “is designed to,” “may,” “might,” “will,” “plan,” “potential,” “predict,” “objective,” “should,” or the negative of these and similar expressions identify forward-looking statements. Such statements, based as they are on the current analysis and expectations of management, inherently involve numerous risks and uncertainties, known and unknown, many of which are beyond the Company’s control. Such risks include, but are not limited to: the impact of general economic conditions, general conditions in the biopharmaceutical industries, changes in the global and regional regulatory environments in the jurisdictions in which the Company does or plans to do business, market volatility, fluctuations in costs and changes to the competitive environment. Consequently, actual future results may differ materially from the anticipated results expressed in the forward-looking statements. In the case of forward-looking statements regarding investigational product candidates and continuing further development efforts, specific risks which could cause actual results to differ materially from the Company’s current analysis and expectations include: failure to demonstrate the safety, tolerability and efficacy of our product candidates; final and quality controlled verification of data and the related analyses; the expense and uncertainty of obtaining regulatory approval, including from the U.S. Food and Drug Administration and European Medicines Agency; the possibility of having to conduct additional clinical trials; our ability to obtain and maintain intellectual property protection for our product candidates; and our reliance on third parties such as our licensors and collaboration partners regarding our suite of technologies and product candidates. Further, even if regulatory approval is obtained, biopharmaceutical products are generally subject to stringent on-going governmental regulation, challenges in gaining market acceptance and competition. These statements are also subject to a number of material risks and uncertainties that are described in the Company’s filings with the U.S. Securities and Exchange Commission (“SEC”), </a:t>
            </a:r>
            <a:r>
              <a:rPr lang="en-GB" sz="1000">
                <a:solidFill>
                  <a:srgbClr val="727272"/>
                </a:solidFill>
              </a:rPr>
              <a:t>including in </a:t>
            </a:r>
            <a:r>
              <a:rPr lang="en-GB" sz="1000" err="1">
                <a:solidFill>
                  <a:srgbClr val="727272"/>
                </a:solidFill>
              </a:rPr>
              <a:t>argenx’s</a:t>
            </a:r>
            <a:r>
              <a:rPr lang="en-GB" sz="1000">
                <a:solidFill>
                  <a:srgbClr val="727272"/>
                </a:solidFill>
              </a:rPr>
              <a:t> most recent annual report on Form 20-F filed with the SEC as well as subsequent filings and reports filed by </a:t>
            </a:r>
            <a:r>
              <a:rPr lang="en-GB" sz="1000" err="1">
                <a:solidFill>
                  <a:srgbClr val="727272"/>
                </a:solidFill>
              </a:rPr>
              <a:t>argenx</a:t>
            </a:r>
            <a:r>
              <a:rPr lang="en-GB" sz="1000">
                <a:solidFill>
                  <a:srgbClr val="727272"/>
                </a:solidFill>
              </a:rPr>
              <a:t> with the SEC</a:t>
            </a:r>
            <a:r>
              <a:rPr lang="en-US" sz="1000">
                <a:solidFill>
                  <a:srgbClr val="727272"/>
                </a:solidFill>
              </a:rPr>
              <a:t>. The reader should not place undue reliance on any forward-looking statements included in this presentation. These statements speak only as of the date made and the Company is under no obligation and disavows any obligation to update or revise such statements as a result of any event, circumstances or otherwise, unless required by applicable legislation.</a:t>
            </a:r>
          </a:p>
        </p:txBody>
      </p:sp>
      <p:sp>
        <p:nvSpPr>
          <p:cNvPr id="26" name="Tijdelijke aanduiding voor tekst 3"/>
          <p:cNvSpPr txBox="1">
            <a:spLocks/>
          </p:cNvSpPr>
          <p:nvPr userDrawn="1"/>
        </p:nvSpPr>
        <p:spPr>
          <a:xfrm>
            <a:off x="836082" y="2209799"/>
            <a:ext cx="10367433" cy="1187623"/>
          </a:xfrm>
          <a:prstGeom prst="rect">
            <a:avLst/>
          </a:prstGeom>
        </p:spPr>
        <p:txBody>
          <a:bodyPr vert="horz" lIns="274320" tIns="45720" rIns="91440" bIns="45720" numCol="1" spcCol="182880"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000">
                <a:solidFill>
                  <a:srgbClr val="727272"/>
                </a:solidFill>
              </a:rPr>
              <a:t>This presentation has been prepared by </a:t>
            </a:r>
            <a:r>
              <a:rPr lang="en-GB" sz="1000" err="1">
                <a:solidFill>
                  <a:srgbClr val="727272"/>
                </a:solidFill>
              </a:rPr>
              <a:t>argenx</a:t>
            </a:r>
            <a:r>
              <a:rPr lang="en-GB" sz="1000">
                <a:solidFill>
                  <a:srgbClr val="727272"/>
                </a:solidFill>
              </a:rPr>
              <a:t> se (“</a:t>
            </a:r>
            <a:r>
              <a:rPr lang="en-GB" sz="1000" err="1">
                <a:solidFill>
                  <a:srgbClr val="727272"/>
                </a:solidFill>
              </a:rPr>
              <a:t>argenx</a:t>
            </a:r>
            <a:r>
              <a:rPr lang="en-GB" sz="1000">
                <a:solidFill>
                  <a:srgbClr val="727272"/>
                </a:solidFill>
              </a:rPr>
              <a:t>” or the “company”) for informational purposes only and not for any other purpose. Nothing contained in this presentation is, or should be construed as, a recommendation, promise or representation by the presenter or the company or any director, employee, agent, or adviser of the company. This presentation does not purport to be all-inclusive or to contain all of the information you may desire. This presentation also contains estimates and other statistical data made by independent parties and by us relating to market size and growth and other data about our industry. This data involves a number of assumptions and limitations, and you are cautioned not to give undue weight to such estimates.</a:t>
            </a:r>
          </a:p>
        </p:txBody>
      </p:sp>
      <p:sp>
        <p:nvSpPr>
          <p:cNvPr id="29" name="Titel 37"/>
          <p:cNvSpPr txBox="1">
            <a:spLocks/>
          </p:cNvSpPr>
          <p:nvPr userDrawn="1"/>
        </p:nvSpPr>
        <p:spPr>
          <a:xfrm>
            <a:off x="996157" y="504060"/>
            <a:ext cx="8418769" cy="480131"/>
          </a:xfrm>
          <a:prstGeom prst="rect">
            <a:avLst/>
          </a:prstGeom>
          <a:effectLst/>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a:solidFill>
                  <a:srgbClr val="82B941"/>
                </a:solidFill>
                <a:latin typeface="Exo 2" panose="00000500000000000000" pitchFamily="50" charset="0"/>
              </a:rPr>
              <a:t>Forward-Looking Statements</a:t>
            </a:r>
          </a:p>
        </p:txBody>
      </p:sp>
      <p:pic>
        <p:nvPicPr>
          <p:cNvPr id="2" name="Picture 1">
            <a:extLst>
              <a:ext uri="{FF2B5EF4-FFF2-40B4-BE49-F238E27FC236}">
                <a16:creationId xmlns:a16="http://schemas.microsoft.com/office/drawing/2014/main" id="{219DEDEA-30B8-494A-8989-9BA7066F51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4357" y="1278291"/>
            <a:ext cx="863600" cy="901700"/>
          </a:xfrm>
          <a:prstGeom prst="rect">
            <a:avLst/>
          </a:prstGeom>
        </p:spPr>
      </p:pic>
    </p:spTree>
    <p:extLst>
      <p:ext uri="{BB962C8B-B14F-4D97-AF65-F5344CB8AC3E}">
        <p14:creationId xmlns:p14="http://schemas.microsoft.com/office/powerpoint/2010/main" val="1101370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Page V4">
    <p:spTree>
      <p:nvGrpSpPr>
        <p:cNvPr id="1" name=""/>
        <p:cNvGrpSpPr/>
        <p:nvPr/>
      </p:nvGrpSpPr>
      <p:grpSpPr>
        <a:xfrm>
          <a:off x="0" y="0"/>
          <a:ext cx="0" cy="0"/>
          <a:chOff x="0" y="0"/>
          <a:chExt cx="0" cy="0"/>
        </a:xfrm>
      </p:grpSpPr>
      <p:pic>
        <p:nvPicPr>
          <p:cNvPr id="25" name="bg1.png" descr="bg1.png">
            <a:extLst>
              <a:ext uri="{FF2B5EF4-FFF2-40B4-BE49-F238E27FC236}">
                <a16:creationId xmlns:a16="http://schemas.microsoft.com/office/drawing/2014/main" id="{BDC927F8-3633-3F47-BF04-DF256BA047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9455"/>
          <a:stretch/>
        </p:blipFill>
        <p:spPr>
          <a:xfrm>
            <a:off x="297819" y="1371991"/>
            <a:ext cx="11596788" cy="5064124"/>
          </a:xfrm>
          <a:prstGeom prst="rect">
            <a:avLst/>
          </a:prstGeom>
          <a:ln w="12700">
            <a:miter lim="400000"/>
          </a:ln>
        </p:spPr>
      </p:pic>
      <p:pic>
        <p:nvPicPr>
          <p:cNvPr id="26" name="organelle.png" descr="organelle.png">
            <a:extLst>
              <a:ext uri="{FF2B5EF4-FFF2-40B4-BE49-F238E27FC236}">
                <a16:creationId xmlns:a16="http://schemas.microsoft.com/office/drawing/2014/main" id="{3C80F6B2-2F28-2041-A159-4DF67EE3A7F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71065" y="3849725"/>
            <a:ext cx="2946401" cy="2586390"/>
          </a:xfrm>
          <a:prstGeom prst="rect">
            <a:avLst/>
          </a:prstGeom>
          <a:ln w="12700">
            <a:miter lim="400000"/>
          </a:ln>
        </p:spPr>
      </p:pic>
      <p:sp>
        <p:nvSpPr>
          <p:cNvPr id="27" name="Titel 37">
            <a:extLst>
              <a:ext uri="{FF2B5EF4-FFF2-40B4-BE49-F238E27FC236}">
                <a16:creationId xmlns:a16="http://schemas.microsoft.com/office/drawing/2014/main" id="{08CCC897-CA30-DB4D-8BDC-B71E7A6587A3}"/>
              </a:ext>
            </a:extLst>
          </p:cNvPr>
          <p:cNvSpPr txBox="1"/>
          <p:nvPr userDrawn="1"/>
        </p:nvSpPr>
        <p:spPr>
          <a:xfrm>
            <a:off x="9633712" y="4876327"/>
            <a:ext cx="2196280" cy="767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90000"/>
              </a:lnSpc>
              <a:defRPr sz="2300">
                <a:solidFill>
                  <a:srgbClr val="82B941"/>
                </a:solidFill>
                <a:latin typeface="Exo 2"/>
                <a:ea typeface="Exo 2"/>
                <a:cs typeface="Exo 2"/>
                <a:sym typeface="Exo 2"/>
              </a:defRPr>
            </a:pPr>
            <a:r>
              <a:t>Together</a:t>
            </a:r>
          </a:p>
          <a:p>
            <a:pPr>
              <a:lnSpc>
                <a:spcPct val="90000"/>
              </a:lnSpc>
              <a:defRPr sz="2300">
                <a:solidFill>
                  <a:srgbClr val="82B941"/>
                </a:solidFill>
                <a:latin typeface="Exo 2"/>
                <a:ea typeface="Exo 2"/>
                <a:cs typeface="Exo 2"/>
                <a:sym typeface="Exo 2"/>
              </a:defRPr>
            </a:pPr>
            <a:r>
              <a:t>We Discover</a:t>
            </a:r>
          </a:p>
        </p:txBody>
      </p:sp>
      <p:sp>
        <p:nvSpPr>
          <p:cNvPr id="9" name="Rectangle 8"/>
          <p:cNvSpPr/>
          <p:nvPr userDrawn="1"/>
        </p:nvSpPr>
        <p:spPr>
          <a:xfrm>
            <a:off x="1142993" y="2269069"/>
            <a:ext cx="2946400" cy="398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p:cNvGraphicFramePr>
            <a:graphicFrameLocks noChangeAspect="1"/>
          </p:cNvGraphicFramePr>
          <p:nvPr userDrawn="1"/>
        </p:nvGraphicFramePr>
        <p:xfrm>
          <a:off x="1457128" y="4525030"/>
          <a:ext cx="1304925" cy="1455049"/>
        </p:xfrm>
        <a:graphic>
          <a:graphicData uri="http://schemas.openxmlformats.org/presentationml/2006/ole">
            <mc:AlternateContent xmlns:mc="http://schemas.openxmlformats.org/markup-compatibility/2006">
              <mc:Choice xmlns:v="urn:schemas-microsoft-com:vml" Requires="v">
                <p:oleObj r:id="rId4" imgW="4304520" imgH="4799880" progId="">
                  <p:embed/>
                </p:oleObj>
              </mc:Choice>
              <mc:Fallback>
                <p:oleObj r:id="rId4" imgW="4304520" imgH="4799880" progId="">
                  <p:embed/>
                  <p:pic>
                    <p:nvPicPr>
                      <p:cNvPr id="12" name="Object 11"/>
                      <p:cNvPicPr/>
                      <p:nvPr/>
                    </p:nvPicPr>
                    <p:blipFill>
                      <a:blip r:embed="rId5"/>
                      <a:stretch>
                        <a:fillRect/>
                      </a:stretch>
                    </p:blipFill>
                    <p:spPr>
                      <a:xfrm>
                        <a:off x="1457128" y="4525030"/>
                        <a:ext cx="1304925" cy="1455049"/>
                      </a:xfrm>
                      <a:prstGeom prst="rect">
                        <a:avLst/>
                      </a:prstGeom>
                    </p:spPr>
                  </p:pic>
                </p:oleObj>
              </mc:Fallback>
            </mc:AlternateContent>
          </a:graphicData>
        </a:graphic>
      </p:graphicFrame>
      <p:sp>
        <p:nvSpPr>
          <p:cNvPr id="16"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9" name="Content Placeholder 19"/>
          <p:cNvSpPr>
            <a:spLocks noGrp="1"/>
          </p:cNvSpPr>
          <p:nvPr>
            <p:ph sz="quarter" idx="14" hasCustomPrompt="1"/>
          </p:nvPr>
        </p:nvSpPr>
        <p:spPr>
          <a:xfrm>
            <a:off x="1409878" y="3840516"/>
            <a:ext cx="2555293" cy="754734"/>
          </a:xfrm>
          <a:prstGeom prst="rect">
            <a:avLst/>
          </a:prstGeom>
        </p:spPr>
        <p:txBody>
          <a:bodyPr/>
          <a:lstStyle>
            <a:lvl1pPr marL="0" indent="0">
              <a:buFontTx/>
              <a:buNone/>
              <a:defRPr sz="16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1" name="Content Placeholder 19"/>
          <p:cNvSpPr>
            <a:spLocks noGrp="1"/>
          </p:cNvSpPr>
          <p:nvPr>
            <p:ph sz="quarter" idx="13" hasCustomPrompt="1"/>
          </p:nvPr>
        </p:nvSpPr>
        <p:spPr>
          <a:xfrm>
            <a:off x="1411180" y="2926987"/>
            <a:ext cx="2404848" cy="766001"/>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Title</a:t>
            </a:r>
          </a:p>
        </p:txBody>
      </p:sp>
      <p:sp>
        <p:nvSpPr>
          <p:cNvPr id="23" name="Content Placeholder 19"/>
          <p:cNvSpPr>
            <a:spLocks noGrp="1"/>
          </p:cNvSpPr>
          <p:nvPr>
            <p:ph sz="quarter" idx="16" hasCustomPrompt="1"/>
          </p:nvPr>
        </p:nvSpPr>
        <p:spPr>
          <a:xfrm>
            <a:off x="1746795" y="4853258"/>
            <a:ext cx="1062507" cy="1090342"/>
          </a:xfrm>
          <a:prstGeom prst="rect">
            <a:avLst/>
          </a:prstGeom>
        </p:spPr>
        <p:txBody>
          <a:bodyPr/>
          <a:lstStyle>
            <a:lvl1pPr marL="0" indent="0">
              <a:buFontTx/>
              <a:buNone/>
              <a:defRPr sz="18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2021 </a:t>
            </a:r>
          </a:p>
        </p:txBody>
      </p:sp>
    </p:spTree>
    <p:extLst>
      <p:ext uri="{BB962C8B-B14F-4D97-AF65-F5344CB8AC3E}">
        <p14:creationId xmlns:p14="http://schemas.microsoft.com/office/powerpoint/2010/main" val="118462236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on Gray base">
    <p:spTree>
      <p:nvGrpSpPr>
        <p:cNvPr id="1" name=""/>
        <p:cNvGrpSpPr/>
        <p:nvPr/>
      </p:nvGrpSpPr>
      <p:grpSpPr>
        <a:xfrm>
          <a:off x="0" y="0"/>
          <a:ext cx="0" cy="0"/>
          <a:chOff x="0" y="0"/>
          <a:chExt cx="0" cy="0"/>
        </a:xfrm>
      </p:grpSpPr>
      <p:sp>
        <p:nvSpPr>
          <p:cNvPr id="24" name="Content Placeholder 19"/>
          <p:cNvSpPr>
            <a:spLocks noGrp="1"/>
          </p:cNvSpPr>
          <p:nvPr>
            <p:ph sz="quarter" idx="14" hasCustomPrompt="1"/>
          </p:nvPr>
        </p:nvSpPr>
        <p:spPr>
          <a:xfrm>
            <a:off x="996303" y="1848439"/>
            <a:ext cx="2912758" cy="332771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5" name="Rectangle 4">
            <a:extLst>
              <a:ext uri="{FF2B5EF4-FFF2-40B4-BE49-F238E27FC236}">
                <a16:creationId xmlns:a16="http://schemas.microsoft.com/office/drawing/2014/main" id="{AFF91E58-6C1B-445A-9AB8-E62C6BBE732C}"/>
              </a:ext>
            </a:extLst>
          </p:cNvPr>
          <p:cNvSpPr/>
          <p:nvPr userDrawn="1"/>
        </p:nvSpPr>
        <p:spPr>
          <a:xfrm>
            <a:off x="4168018" y="1600200"/>
            <a:ext cx="7753047" cy="4978398"/>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cxnSp>
        <p:nvCxnSpPr>
          <p:cNvPr id="9" name="Straight Connector 8">
            <a:extLst>
              <a:ext uri="{FF2B5EF4-FFF2-40B4-BE49-F238E27FC236}">
                <a16:creationId xmlns:a16="http://schemas.microsoft.com/office/drawing/2014/main" id="{E7D8C0ED-BCA9-46EF-A3C1-B67D9504704F}"/>
              </a:ext>
            </a:extLst>
          </p:cNvPr>
          <p:cNvCxnSpPr>
            <a:cxnSpLocks/>
          </p:cNvCxnSpPr>
          <p:nvPr userDrawn="1"/>
        </p:nvCxnSpPr>
        <p:spPr>
          <a:xfrm flipV="1">
            <a:off x="4739661" y="6190933"/>
            <a:ext cx="0" cy="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3E9E4291-51B1-44B7-8942-91EB23EC26DB}"/>
              </a:ext>
            </a:extLst>
          </p:cNvPr>
          <p:cNvSpPr txBox="1"/>
          <p:nvPr userDrawn="1"/>
        </p:nvSpPr>
        <p:spPr>
          <a:xfrm>
            <a:off x="5525188" y="5439452"/>
            <a:ext cx="4095438" cy="276999"/>
          </a:xfrm>
          <a:prstGeom prst="rect">
            <a:avLst/>
          </a:prstGeom>
          <a:noFill/>
        </p:spPr>
        <p:txBody>
          <a:bodyPr wrap="square" rtlCol="0">
            <a:spAutoFit/>
          </a:bodyPr>
          <a:lstStyle/>
          <a:p>
            <a:pPr marL="0" marR="0" lvl="0" indent="0" algn="ctr" defTabSz="9141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27272"/>
                </a:solidFill>
                <a:effectLst/>
                <a:uLnTx/>
                <a:uFillTx/>
                <a:latin typeface="Calibri"/>
                <a:ea typeface="+mn-ea"/>
                <a:cs typeface="+mn-cs"/>
              </a:rPr>
              <a:t>Weekly or biweekly maintenance dosing at variable frequency</a:t>
            </a:r>
          </a:p>
        </p:txBody>
      </p:sp>
      <p:pic>
        <p:nvPicPr>
          <p:cNvPr id="15" name="Graphic 22" descr="Man and woman">
            <a:extLst>
              <a:ext uri="{FF2B5EF4-FFF2-40B4-BE49-F238E27FC236}">
                <a16:creationId xmlns:a16="http://schemas.microsoft.com/office/drawing/2014/main" id="{1DDD7EFA-FF2A-412E-BD7D-179A12F5CF67}"/>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638" y="5716720"/>
            <a:ext cx="568844" cy="568844"/>
          </a:xfrm>
          <a:prstGeom prst="rect">
            <a:avLst/>
          </a:prstGeom>
        </p:spPr>
      </p:pic>
      <p:sp>
        <p:nvSpPr>
          <p:cNvPr id="16" name="TextBox 15">
            <a:extLst>
              <a:ext uri="{FF2B5EF4-FFF2-40B4-BE49-F238E27FC236}">
                <a16:creationId xmlns:a16="http://schemas.microsoft.com/office/drawing/2014/main" id="{5E291D4D-104C-4C04-8D10-641E3512895B}"/>
              </a:ext>
            </a:extLst>
          </p:cNvPr>
          <p:cNvSpPr txBox="1"/>
          <p:nvPr userDrawn="1"/>
        </p:nvSpPr>
        <p:spPr>
          <a:xfrm>
            <a:off x="1391054" y="5855614"/>
            <a:ext cx="887550" cy="523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a-ET" sz="2800" i="0" u="none" strike="noStrike" kern="1200" cap="none" spc="0" normalizeH="0" baseline="0" noProof="0">
                <a:ln>
                  <a:noFill/>
                </a:ln>
                <a:solidFill>
                  <a:schemeClr val="bg1"/>
                </a:solidFill>
                <a:effectLst/>
                <a:uLnTx/>
                <a:uFillTx/>
                <a:latin typeface="Calibri"/>
                <a:ea typeface="+mn-ea"/>
                <a:cs typeface="+mn-cs"/>
              </a:rPr>
              <a:t>23</a:t>
            </a:r>
            <a:endParaRPr kumimoji="0" lang="nl-BE" sz="2800" i="0" u="none" strike="noStrike" kern="1200" cap="none" spc="0" normalizeH="0" baseline="0" noProof="0">
              <a:ln>
                <a:noFill/>
              </a:ln>
              <a:solidFill>
                <a:schemeClr val="bg1"/>
              </a:solidFill>
              <a:effectLst/>
              <a:uLnTx/>
              <a:uFillTx/>
              <a:latin typeface="Calibri"/>
              <a:ea typeface="+mn-ea"/>
              <a:cs typeface="+mn-cs"/>
            </a:endParaRPr>
          </a:p>
        </p:txBody>
      </p:sp>
      <p:sp>
        <p:nvSpPr>
          <p:cNvPr id="23"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26" name="Content Placeholder 19"/>
          <p:cNvSpPr>
            <a:spLocks noGrp="1"/>
          </p:cNvSpPr>
          <p:nvPr>
            <p:ph sz="quarter" idx="15" hasCustomPrompt="1"/>
          </p:nvPr>
        </p:nvSpPr>
        <p:spPr>
          <a:xfrm>
            <a:off x="4816325" y="1886699"/>
            <a:ext cx="6997396" cy="347581"/>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27" name="Content Placeholder 19"/>
          <p:cNvSpPr>
            <a:spLocks noGrp="1"/>
          </p:cNvSpPr>
          <p:nvPr>
            <p:ph sz="quarter" idx="16" hasCustomPrompt="1"/>
          </p:nvPr>
        </p:nvSpPr>
        <p:spPr>
          <a:xfrm>
            <a:off x="5494712" y="5827351"/>
            <a:ext cx="5755674" cy="723630"/>
          </a:xfrm>
          <a:prstGeom prst="rect">
            <a:avLst/>
          </a:prstGeom>
        </p:spPr>
        <p:txBody>
          <a:bodyPr/>
          <a:lstStyle>
            <a:lvl1pPr marL="0" indent="0">
              <a:buFontTx/>
              <a:buNone/>
              <a:defRPr sz="10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 item</a:t>
            </a:r>
          </a:p>
        </p:txBody>
      </p:sp>
      <p:sp>
        <p:nvSpPr>
          <p:cNvPr id="3" name="Chart Placeholder 2"/>
          <p:cNvSpPr>
            <a:spLocks noGrp="1"/>
          </p:cNvSpPr>
          <p:nvPr>
            <p:ph type="chart" sz="quarter" idx="17"/>
          </p:nvPr>
        </p:nvSpPr>
        <p:spPr>
          <a:xfrm>
            <a:off x="4868863" y="2506663"/>
            <a:ext cx="6545262" cy="2792412"/>
          </a:xfrm>
          <a:prstGeom prst="rect">
            <a:avLst/>
          </a:prstGeom>
        </p:spPr>
        <p:txBody>
          <a:bodyPr/>
          <a:lstStyle/>
          <a:p>
            <a:endParaRPr lang="en-GB"/>
          </a:p>
        </p:txBody>
      </p:sp>
    </p:spTree>
    <p:extLst>
      <p:ext uri="{BB962C8B-B14F-4D97-AF65-F5344CB8AC3E}">
        <p14:creationId xmlns:p14="http://schemas.microsoft.com/office/powerpoint/2010/main" val="394741351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hank You Pag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96331" y="1506511"/>
            <a:ext cx="11624734" cy="5072088"/>
          </a:xfrm>
          <a:prstGeom prst="rect">
            <a:avLst/>
          </a:prstGeom>
        </p:spPr>
      </p:pic>
      <p:sp>
        <p:nvSpPr>
          <p:cNvPr id="6" name="Rounded Rectangle 79">
            <a:extLst>
              <a:ext uri="{FF2B5EF4-FFF2-40B4-BE49-F238E27FC236}">
                <a16:creationId xmlns:a16="http://schemas.microsoft.com/office/drawing/2014/main" id="{D13AEBEB-2BE2-4CC2-A281-1F63550BA702}"/>
              </a:ext>
            </a:extLst>
          </p:cNvPr>
          <p:cNvSpPr/>
          <p:nvPr userDrawn="1"/>
        </p:nvSpPr>
        <p:spPr>
          <a:xfrm>
            <a:off x="9208535" y="5844350"/>
            <a:ext cx="2281385" cy="431820"/>
          </a:xfrm>
          <a:prstGeom prst="roundRect">
            <a:avLst>
              <a:gd name="adj" fmla="val 50000"/>
            </a:avLst>
          </a:prstGeom>
          <a:solidFill>
            <a:srgbClr val="91C352"/>
          </a:solidFill>
          <a:effectLst/>
        </p:spPr>
        <p:txBody>
          <a:bodyPr wrap="square" rtlCol="0" anchor="ctr">
            <a:noAutofit/>
          </a:bodyPr>
          <a:lstStyle/>
          <a:p>
            <a:pPr algn="ctr" defTabSz="685624">
              <a:defRPr/>
            </a:pPr>
            <a:endParaRPr lang="nl-BE" sz="1400">
              <a:solidFill>
                <a:prstClr val="white"/>
              </a:solidFill>
            </a:endParaRPr>
          </a:p>
        </p:txBody>
      </p:sp>
      <p:sp>
        <p:nvSpPr>
          <p:cNvPr id="7" name="Titel 37"/>
          <p:cNvSpPr txBox="1">
            <a:spLocks/>
          </p:cNvSpPr>
          <p:nvPr userDrawn="1"/>
        </p:nvSpPr>
        <p:spPr>
          <a:xfrm>
            <a:off x="2267619" y="2925155"/>
            <a:ext cx="7656762" cy="1131079"/>
          </a:xfrm>
          <a:prstGeom prst="rect">
            <a:avLst/>
          </a:prstGeom>
          <a:effectLst/>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7500">
                <a:solidFill>
                  <a:srgbClr val="185985"/>
                </a:solidFill>
                <a:latin typeface="Exo 2" panose="00000500000000000000" pitchFamily="50" charset="0"/>
              </a:rPr>
              <a:t>Thank You</a:t>
            </a:r>
          </a:p>
        </p:txBody>
      </p:sp>
      <p:sp>
        <p:nvSpPr>
          <p:cNvPr id="10" name="Content Placeholder 19"/>
          <p:cNvSpPr>
            <a:spLocks noGrp="1"/>
          </p:cNvSpPr>
          <p:nvPr>
            <p:ph sz="quarter" idx="14" hasCustomPrompt="1"/>
          </p:nvPr>
        </p:nvSpPr>
        <p:spPr>
          <a:xfrm>
            <a:off x="6108698" y="5774880"/>
            <a:ext cx="3099837" cy="754734"/>
          </a:xfrm>
          <a:prstGeom prst="rect">
            <a:avLst/>
          </a:prstGeom>
        </p:spPr>
        <p:txBody>
          <a:bodyPr/>
          <a:lstStyle>
            <a:lvl1pPr marL="0" indent="0">
              <a:lnSpc>
                <a:spcPct val="100000"/>
              </a:lnSpc>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12" name="Content Placeholder 19"/>
          <p:cNvSpPr>
            <a:spLocks noGrp="1"/>
          </p:cNvSpPr>
          <p:nvPr>
            <p:ph sz="quarter" idx="16" hasCustomPrompt="1"/>
          </p:nvPr>
        </p:nvSpPr>
        <p:spPr>
          <a:xfrm>
            <a:off x="9429991" y="5904391"/>
            <a:ext cx="1967351" cy="311738"/>
          </a:xfrm>
          <a:prstGeom prst="rect">
            <a:avLst/>
          </a:prstGeom>
        </p:spPr>
        <p:txBody>
          <a:bodyPr/>
          <a:lstStyle>
            <a:lvl1pPr marL="0" indent="0" algn="ctr">
              <a:buFontTx/>
              <a:buNone/>
              <a:defRPr sz="1400"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www.argenx.com</a:t>
            </a:r>
          </a:p>
        </p:txBody>
      </p:sp>
    </p:spTree>
    <p:extLst>
      <p:ext uri="{BB962C8B-B14F-4D97-AF65-F5344CB8AC3E}">
        <p14:creationId xmlns:p14="http://schemas.microsoft.com/office/powerpoint/2010/main" val="87130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age V4">
    <p:spTree>
      <p:nvGrpSpPr>
        <p:cNvPr id="1" name=""/>
        <p:cNvGrpSpPr/>
        <p:nvPr/>
      </p:nvGrpSpPr>
      <p:grpSpPr>
        <a:xfrm>
          <a:off x="0" y="0"/>
          <a:ext cx="0" cy="0"/>
          <a:chOff x="0" y="0"/>
          <a:chExt cx="0" cy="0"/>
        </a:xfrm>
      </p:grpSpPr>
      <p:pic>
        <p:nvPicPr>
          <p:cNvPr id="25" name="bg1.png" descr="bg1.png">
            <a:extLst>
              <a:ext uri="{FF2B5EF4-FFF2-40B4-BE49-F238E27FC236}">
                <a16:creationId xmlns:a16="http://schemas.microsoft.com/office/drawing/2014/main" id="{BDC927F8-3633-3F47-BF04-DF256BA047E6}"/>
              </a:ext>
            </a:extLst>
          </p:cNvPr>
          <p:cNvPicPr>
            <a:picLocks noChangeAspect="1"/>
          </p:cNvPicPr>
          <p:nvPr userDrawn="1"/>
        </p:nvPicPr>
        <p:blipFill rotWithShape="1">
          <a:blip r:embed="rId2"/>
          <a:srcRect b="19455"/>
          <a:stretch/>
        </p:blipFill>
        <p:spPr>
          <a:xfrm>
            <a:off x="297819" y="1371991"/>
            <a:ext cx="11596788" cy="5064124"/>
          </a:xfrm>
          <a:prstGeom prst="rect">
            <a:avLst/>
          </a:prstGeom>
          <a:ln w="12700">
            <a:miter lim="400000"/>
          </a:ln>
        </p:spPr>
      </p:pic>
      <p:pic>
        <p:nvPicPr>
          <p:cNvPr id="26" name="organelle.png" descr="organelle.png">
            <a:extLst>
              <a:ext uri="{FF2B5EF4-FFF2-40B4-BE49-F238E27FC236}">
                <a16:creationId xmlns:a16="http://schemas.microsoft.com/office/drawing/2014/main" id="{3C80F6B2-2F28-2041-A159-4DF67EE3A7FD}"/>
              </a:ext>
            </a:extLst>
          </p:cNvPr>
          <p:cNvPicPr>
            <a:picLocks noChangeAspect="1"/>
          </p:cNvPicPr>
          <p:nvPr userDrawn="1"/>
        </p:nvPicPr>
        <p:blipFill>
          <a:blip r:embed="rId3"/>
          <a:stretch>
            <a:fillRect/>
          </a:stretch>
        </p:blipFill>
        <p:spPr>
          <a:xfrm>
            <a:off x="8971065" y="3849725"/>
            <a:ext cx="2946401" cy="2586390"/>
          </a:xfrm>
          <a:prstGeom prst="rect">
            <a:avLst/>
          </a:prstGeom>
          <a:ln w="12700">
            <a:miter lim="400000"/>
          </a:ln>
        </p:spPr>
      </p:pic>
      <p:sp>
        <p:nvSpPr>
          <p:cNvPr id="27" name="Titel 37">
            <a:extLst>
              <a:ext uri="{FF2B5EF4-FFF2-40B4-BE49-F238E27FC236}">
                <a16:creationId xmlns:a16="http://schemas.microsoft.com/office/drawing/2014/main" id="{08CCC897-CA30-DB4D-8BDC-B71E7A6587A3}"/>
              </a:ext>
            </a:extLst>
          </p:cNvPr>
          <p:cNvSpPr txBox="1"/>
          <p:nvPr userDrawn="1"/>
        </p:nvSpPr>
        <p:spPr>
          <a:xfrm>
            <a:off x="9633712" y="4876327"/>
            <a:ext cx="2196280" cy="7670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rIns="45719">
            <a:spAutoFit/>
          </a:bodyPr>
          <a:lstStyle/>
          <a:p>
            <a:pPr>
              <a:lnSpc>
                <a:spcPct val="90000"/>
              </a:lnSpc>
              <a:defRPr sz="2300">
                <a:solidFill>
                  <a:srgbClr val="82B941"/>
                </a:solidFill>
                <a:latin typeface="Exo 2"/>
                <a:ea typeface="Exo 2"/>
                <a:cs typeface="Exo 2"/>
                <a:sym typeface="Exo 2"/>
              </a:defRPr>
            </a:pPr>
            <a:r>
              <a:t>Together</a:t>
            </a:r>
          </a:p>
          <a:p>
            <a:pPr>
              <a:lnSpc>
                <a:spcPct val="90000"/>
              </a:lnSpc>
              <a:defRPr sz="2300">
                <a:solidFill>
                  <a:srgbClr val="82B941"/>
                </a:solidFill>
                <a:latin typeface="Exo 2"/>
                <a:ea typeface="Exo 2"/>
                <a:cs typeface="Exo 2"/>
                <a:sym typeface="Exo 2"/>
              </a:defRPr>
            </a:pPr>
            <a:r>
              <a:t>We Discover</a:t>
            </a:r>
          </a:p>
        </p:txBody>
      </p:sp>
      <p:sp>
        <p:nvSpPr>
          <p:cNvPr id="9" name="Rectangle 8"/>
          <p:cNvSpPr/>
          <p:nvPr userDrawn="1"/>
        </p:nvSpPr>
        <p:spPr>
          <a:xfrm>
            <a:off x="1142993" y="2269069"/>
            <a:ext cx="2946400" cy="398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2" name="Object 11"/>
          <p:cNvGraphicFramePr>
            <a:graphicFrameLocks noChangeAspect="1"/>
          </p:cNvGraphicFramePr>
          <p:nvPr userDrawn="1"/>
        </p:nvGraphicFramePr>
        <p:xfrm>
          <a:off x="1457128" y="4525030"/>
          <a:ext cx="1304925" cy="1455049"/>
        </p:xfrm>
        <a:graphic>
          <a:graphicData uri="http://schemas.openxmlformats.org/presentationml/2006/ole">
            <mc:AlternateContent xmlns:mc="http://schemas.openxmlformats.org/markup-compatibility/2006">
              <mc:Choice xmlns:v="urn:schemas-microsoft-com:vml" Requires="v">
                <p:oleObj r:id="rId4" imgW="4304520" imgH="4799880" progId="">
                  <p:embed/>
                </p:oleObj>
              </mc:Choice>
              <mc:Fallback>
                <p:oleObj r:id="rId4" imgW="4304520" imgH="4799880" progId="">
                  <p:embed/>
                  <p:pic>
                    <p:nvPicPr>
                      <p:cNvPr id="12" name="Object 11"/>
                      <p:cNvPicPr/>
                      <p:nvPr/>
                    </p:nvPicPr>
                    <p:blipFill>
                      <a:blip r:embed="rId5"/>
                      <a:stretch>
                        <a:fillRect/>
                      </a:stretch>
                    </p:blipFill>
                    <p:spPr>
                      <a:xfrm>
                        <a:off x="1457128" y="4525030"/>
                        <a:ext cx="1304925" cy="1455049"/>
                      </a:xfrm>
                      <a:prstGeom prst="rect">
                        <a:avLst/>
                      </a:prstGeom>
                    </p:spPr>
                  </p:pic>
                </p:oleObj>
              </mc:Fallback>
            </mc:AlternateContent>
          </a:graphicData>
        </a:graphic>
      </p:graphicFrame>
      <p:sp>
        <p:nvSpPr>
          <p:cNvPr id="16"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lnSpc>
                <a:spcPct val="100000"/>
              </a:lnSpc>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19" name="Content Placeholder 19"/>
          <p:cNvSpPr>
            <a:spLocks noGrp="1"/>
          </p:cNvSpPr>
          <p:nvPr>
            <p:ph sz="quarter" idx="14" hasCustomPrompt="1"/>
          </p:nvPr>
        </p:nvSpPr>
        <p:spPr>
          <a:xfrm>
            <a:off x="1409878" y="3840516"/>
            <a:ext cx="2555293" cy="754734"/>
          </a:xfrm>
          <a:prstGeom prst="rect">
            <a:avLst/>
          </a:prstGeom>
        </p:spPr>
        <p:txBody>
          <a:bodyPr/>
          <a:lstStyle>
            <a:lvl1pPr marL="0" indent="0">
              <a:buFontTx/>
              <a:buNone/>
              <a:defRPr sz="16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1" name="Content Placeholder 19"/>
          <p:cNvSpPr>
            <a:spLocks noGrp="1"/>
          </p:cNvSpPr>
          <p:nvPr>
            <p:ph sz="quarter" idx="13" hasCustomPrompt="1"/>
          </p:nvPr>
        </p:nvSpPr>
        <p:spPr>
          <a:xfrm>
            <a:off x="1411180" y="2926987"/>
            <a:ext cx="2404848" cy="766001"/>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Title</a:t>
            </a:r>
          </a:p>
        </p:txBody>
      </p:sp>
      <p:sp>
        <p:nvSpPr>
          <p:cNvPr id="23" name="Content Placeholder 19"/>
          <p:cNvSpPr>
            <a:spLocks noGrp="1"/>
          </p:cNvSpPr>
          <p:nvPr>
            <p:ph sz="quarter" idx="16" hasCustomPrompt="1"/>
          </p:nvPr>
        </p:nvSpPr>
        <p:spPr>
          <a:xfrm>
            <a:off x="1746795" y="4853258"/>
            <a:ext cx="1062507" cy="1090342"/>
          </a:xfrm>
          <a:prstGeom prst="rect">
            <a:avLst/>
          </a:prstGeom>
        </p:spPr>
        <p:txBody>
          <a:bodyPr/>
          <a:lstStyle>
            <a:lvl1pPr marL="0" indent="0">
              <a:buFontTx/>
              <a:buNone/>
              <a:defRPr sz="18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2021 </a:t>
            </a:r>
          </a:p>
        </p:txBody>
      </p:sp>
      <p:sp>
        <p:nvSpPr>
          <p:cNvPr id="11" name="Slide Number Placeholder 5">
            <a:extLst>
              <a:ext uri="{FF2B5EF4-FFF2-40B4-BE49-F238E27FC236}">
                <a16:creationId xmlns:a16="http://schemas.microsoft.com/office/drawing/2014/main" id="{101D3F22-766A-F54A-A8E2-10EEDB27E95F}"/>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
        <p:nvSpPr>
          <p:cNvPr id="13" name="TextBox 12">
            <a:extLst>
              <a:ext uri="{FF2B5EF4-FFF2-40B4-BE49-F238E27FC236}">
                <a16:creationId xmlns:a16="http://schemas.microsoft.com/office/drawing/2014/main" id="{E5213FF1-E163-4760-86E2-2EBA0A0DA171}"/>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57732790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AEF0C-03F6-4C4E-8CD3-9BC78D3EFAC3}"/>
              </a:ext>
            </a:extLst>
          </p:cNvPr>
          <p:cNvSpPr>
            <a:spLocks noGrp="1"/>
          </p:cNvSpPr>
          <p:nvPr>
            <p:ph type="title"/>
          </p:nvPr>
        </p:nvSpPr>
        <p:spPr>
          <a:xfrm>
            <a:off x="655320" y="0"/>
            <a:ext cx="9609268" cy="772997"/>
          </a:xfrm>
          <a:prstGeom prst="rect">
            <a:avLst/>
          </a:prstGeom>
        </p:spPr>
        <p:txBody>
          <a:bodyPr/>
          <a:lstStyle/>
          <a:p>
            <a:r>
              <a:rPr lang="en-US"/>
              <a:t>Click to edit Master title style</a:t>
            </a:r>
            <a:endParaRPr lang="en-GB"/>
          </a:p>
        </p:txBody>
      </p:sp>
      <p:sp>
        <p:nvSpPr>
          <p:cNvPr id="4" name="Slide Number Placeholder 3">
            <a:extLst>
              <a:ext uri="{FF2B5EF4-FFF2-40B4-BE49-F238E27FC236}">
                <a16:creationId xmlns:a16="http://schemas.microsoft.com/office/drawing/2014/main" id="{5FA7DA4F-0DB8-4613-9555-9440298D7861}"/>
              </a:ext>
            </a:extLst>
          </p:cNvPr>
          <p:cNvSpPr>
            <a:spLocks noGrp="1"/>
          </p:cNvSpPr>
          <p:nvPr>
            <p:ph type="sldNum" sz="quarter" idx="11"/>
          </p:nvPr>
        </p:nvSpPr>
        <p:spPr/>
        <p:txBody>
          <a:bodyPr anchor="t" anchorCtr="0"/>
          <a:lstStyle/>
          <a:p>
            <a:fld id="{F72CE451-38B6-4970-B200-7962877A3A8C}" type="slidenum">
              <a:rPr lang="en-US" smtClean="0"/>
              <a:pPr/>
              <a:t>‹#›</a:t>
            </a:fld>
            <a:endParaRPr lang="en-US"/>
          </a:p>
        </p:txBody>
      </p:sp>
      <p:sp>
        <p:nvSpPr>
          <p:cNvPr id="8" name="Text Placeholder 7">
            <a:extLst>
              <a:ext uri="{FF2B5EF4-FFF2-40B4-BE49-F238E27FC236}">
                <a16:creationId xmlns:a16="http://schemas.microsoft.com/office/drawing/2014/main" id="{6AA8D96B-7CEE-4B99-8613-A90C0F072F5F}"/>
              </a:ext>
            </a:extLst>
          </p:cNvPr>
          <p:cNvSpPr>
            <a:spLocks noGrp="1"/>
          </p:cNvSpPr>
          <p:nvPr>
            <p:ph type="body" sz="quarter" idx="12"/>
          </p:nvPr>
        </p:nvSpPr>
        <p:spPr>
          <a:xfrm>
            <a:off x="647700" y="1149349"/>
            <a:ext cx="10934700" cy="472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a:extLst>
              <a:ext uri="{FF2B5EF4-FFF2-40B4-BE49-F238E27FC236}">
                <a16:creationId xmlns:a16="http://schemas.microsoft.com/office/drawing/2014/main" id="{1D88956E-B51E-4BAE-9790-4BF17ECFE4AE}"/>
              </a:ext>
            </a:extLst>
          </p:cNvPr>
          <p:cNvSpPr>
            <a:spLocks noGrp="1"/>
          </p:cNvSpPr>
          <p:nvPr>
            <p:ph type="body" sz="quarter" idx="13" hasCustomPrompt="1"/>
          </p:nvPr>
        </p:nvSpPr>
        <p:spPr>
          <a:xfrm>
            <a:off x="655638" y="6313619"/>
            <a:ext cx="10934700" cy="388839"/>
          </a:xfrm>
          <a:prstGeom prst="rect">
            <a:avLst/>
          </a:prstGeom>
        </p:spPr>
        <p:txBody>
          <a:bodyPr tIns="0"/>
          <a:lstStyle>
            <a:lvl1pPr marL="0" indent="0">
              <a:spcBef>
                <a:spcPts val="0"/>
              </a:spcBef>
              <a:buNone/>
              <a:defRPr sz="1000">
                <a:solidFill>
                  <a:schemeClr val="accent4">
                    <a:lumMod val="50000"/>
                  </a:schemeClr>
                </a:solidFill>
              </a:defRPr>
            </a:lvl1pPr>
          </a:lstStyle>
          <a:p>
            <a:pPr lvl="0"/>
            <a:r>
              <a:rPr lang="en-US"/>
              <a:t>Insert footer content</a:t>
            </a:r>
            <a:endParaRPr lang="en-GB"/>
          </a:p>
        </p:txBody>
      </p:sp>
    </p:spTree>
    <p:extLst>
      <p:ext uri="{BB962C8B-B14F-4D97-AF65-F5344CB8AC3E}">
        <p14:creationId xmlns:p14="http://schemas.microsoft.com/office/powerpoint/2010/main" val="235291518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Logo onl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5B1B76-A957-584B-8A45-08E507240CEB}"/>
              </a:ext>
            </a:extLst>
          </p:cNvPr>
          <p:cNvSpPr>
            <a:spLocks noGrp="1"/>
          </p:cNvSpPr>
          <p:nvPr>
            <p:ph type="sldNum" sz="quarter" idx="10"/>
          </p:nvPr>
        </p:nvSpPr>
        <p:spPr/>
        <p:txBody>
          <a:bodyPr/>
          <a:lstStyle/>
          <a:p>
            <a:fld id="{A374A46B-A859-492E-B897-35239A00EDAD}" type="slidenum">
              <a:rPr lang="en-GB" smtClean="0"/>
              <a:pPr/>
              <a:t>‹#›</a:t>
            </a:fld>
            <a:endParaRPr lang="en-GB"/>
          </a:p>
        </p:txBody>
      </p:sp>
    </p:spTree>
    <p:extLst>
      <p:ext uri="{BB962C8B-B14F-4D97-AF65-F5344CB8AC3E}">
        <p14:creationId xmlns:p14="http://schemas.microsoft.com/office/powerpoint/2010/main" val="2239487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16007"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5" name="Content Placeholder 19"/>
          <p:cNvSpPr>
            <a:spLocks noGrp="1"/>
          </p:cNvSpPr>
          <p:nvPr>
            <p:ph sz="quarter" idx="14" hasCustomPrompt="1"/>
          </p:nvPr>
        </p:nvSpPr>
        <p:spPr>
          <a:xfrm>
            <a:off x="1016006" y="1944163"/>
            <a:ext cx="10405829" cy="4351338"/>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a:t>
            </a:r>
          </a:p>
        </p:txBody>
      </p:sp>
    </p:spTree>
    <p:extLst>
      <p:ext uri="{BB962C8B-B14F-4D97-AF65-F5344CB8AC3E}">
        <p14:creationId xmlns:p14="http://schemas.microsoft.com/office/powerpoint/2010/main" val="15855094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1016007"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Tree>
    <p:extLst>
      <p:ext uri="{BB962C8B-B14F-4D97-AF65-F5344CB8AC3E}">
        <p14:creationId xmlns:p14="http://schemas.microsoft.com/office/powerpoint/2010/main" val="123597286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Logo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6227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P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F91E58-6C1B-445A-9AB8-E62C6BBE732C}"/>
              </a:ext>
            </a:extLst>
          </p:cNvPr>
          <p:cNvSpPr/>
          <p:nvPr userDrawn="1"/>
        </p:nvSpPr>
        <p:spPr>
          <a:xfrm>
            <a:off x="283634" y="1904696"/>
            <a:ext cx="11624733" cy="4682067"/>
          </a:xfrm>
          <a:prstGeom prst="rect">
            <a:avLst/>
          </a:prstGeom>
          <a:solidFill>
            <a:srgbClr val="F6F6F6"/>
          </a:solidFill>
          <a:ln>
            <a:noFill/>
          </a:ln>
          <a:effectLst/>
        </p:spPr>
        <p:style>
          <a:lnRef idx="2">
            <a:schemeClr val="dk1"/>
          </a:lnRef>
          <a:fillRef idx="1">
            <a:schemeClr val="lt1"/>
          </a:fillRef>
          <a:effectRef idx="0">
            <a:schemeClr val="dk1"/>
          </a:effectRef>
          <a:fontRef idx="minor">
            <a:schemeClr val="dk1"/>
          </a:fontRef>
        </p:style>
        <p:txBody>
          <a:bodyPr rtlCol="0" anchor="ctr"/>
          <a:lstStyle/>
          <a:p>
            <a:endParaRPr lang="en-US" sz="3200" b="1">
              <a:solidFill>
                <a:schemeClr val="bg1"/>
              </a:solidFill>
            </a:endParaRPr>
          </a:p>
        </p:txBody>
      </p:sp>
      <p:sp>
        <p:nvSpPr>
          <p:cNvPr id="4" name="Rounded Rectangle 79">
            <a:extLst>
              <a:ext uri="{FF2B5EF4-FFF2-40B4-BE49-F238E27FC236}">
                <a16:creationId xmlns:a16="http://schemas.microsoft.com/office/drawing/2014/main" id="{D13AEBEB-2BE2-4CC2-A281-1F63550BA702}"/>
              </a:ext>
            </a:extLst>
          </p:cNvPr>
          <p:cNvSpPr/>
          <p:nvPr userDrawn="1"/>
        </p:nvSpPr>
        <p:spPr>
          <a:xfrm>
            <a:off x="1074352" y="5232094"/>
            <a:ext cx="2077062" cy="431820"/>
          </a:xfrm>
          <a:prstGeom prst="roundRect">
            <a:avLst>
              <a:gd name="adj" fmla="val 50000"/>
            </a:avLst>
          </a:prstGeom>
          <a:solidFill>
            <a:srgbClr val="91C352"/>
          </a:solidFill>
          <a:effectLst/>
        </p:spPr>
        <p:txBody>
          <a:bodyPr wrap="square" rtlCol="0" anchor="ctr">
            <a:noAutofit/>
          </a:bodyPr>
          <a:lstStyle/>
          <a:p>
            <a:pPr algn="ctr" defTabSz="685624">
              <a:defRPr/>
            </a:pPr>
            <a:endParaRPr lang="nl-BE" sz="1400">
              <a:solidFill>
                <a:prstClr val="white"/>
              </a:solidFill>
            </a:endParaRPr>
          </a:p>
        </p:txBody>
      </p:sp>
      <p:sp>
        <p:nvSpPr>
          <p:cNvPr id="7" name="Title Placeholder 1"/>
          <p:cNvSpPr>
            <a:spLocks noGrp="1"/>
          </p:cNvSpPr>
          <p:nvPr>
            <p:ph type="title" hasCustomPrompt="1"/>
          </p:nvPr>
        </p:nvSpPr>
        <p:spPr>
          <a:xfrm>
            <a:off x="991515" y="492130"/>
            <a:ext cx="7755459" cy="1006475"/>
          </a:xfrm>
          <a:prstGeom prst="rect">
            <a:avLst/>
          </a:prstGeom>
        </p:spPr>
        <p:txBody>
          <a:bodyPr vert="horz" lIns="91440" tIns="45720" rIns="91440" bIns="45720" rtlCol="0" anchor="t">
            <a:normAutofit/>
          </a:bodyPr>
          <a:lstStyle>
            <a:lvl1pPr>
              <a:defRPr sz="2800" b="0">
                <a:solidFill>
                  <a:srgbClr val="91C352"/>
                </a:solidFill>
                <a:latin typeface="Exo 2" panose="00000500000000000000" pitchFamily="50" charset="0"/>
              </a:defRPr>
            </a:lvl1pPr>
          </a:lstStyle>
          <a:p>
            <a:r>
              <a:rPr lang="en-US"/>
              <a:t>Click to edit Master title style</a:t>
            </a:r>
            <a:br>
              <a:rPr lang="en-US"/>
            </a:br>
            <a:endParaRPr lang="en-GB"/>
          </a:p>
        </p:txBody>
      </p:sp>
      <p:sp>
        <p:nvSpPr>
          <p:cNvPr id="8" name="TextBox 7"/>
          <p:cNvSpPr txBox="1"/>
          <p:nvPr userDrawn="1"/>
        </p:nvSpPr>
        <p:spPr>
          <a:xfrm>
            <a:off x="-1551214" y="5641521"/>
            <a:ext cx="184731" cy="369332"/>
          </a:xfrm>
          <a:prstGeom prst="rect">
            <a:avLst/>
          </a:prstGeom>
          <a:noFill/>
        </p:spPr>
        <p:txBody>
          <a:bodyPr wrap="none" rtlCol="0">
            <a:spAutoFit/>
          </a:bodyPr>
          <a:lstStyle/>
          <a:p>
            <a:endParaRPr lang="en-GB"/>
          </a:p>
        </p:txBody>
      </p:sp>
      <p:sp>
        <p:nvSpPr>
          <p:cNvPr id="20" name="Content Placeholder 19"/>
          <p:cNvSpPr>
            <a:spLocks noGrp="1"/>
          </p:cNvSpPr>
          <p:nvPr>
            <p:ph sz="quarter" idx="13" hasCustomPrompt="1"/>
          </p:nvPr>
        </p:nvSpPr>
        <p:spPr>
          <a:xfrm>
            <a:off x="991515" y="3906985"/>
            <a:ext cx="4682868" cy="354958"/>
          </a:xfrm>
          <a:prstGeom prst="rect">
            <a:avLst/>
          </a:prstGeom>
        </p:spPr>
        <p:txBody>
          <a:bodyPr/>
          <a:lstStyle>
            <a:lvl1pPr marL="0" indent="0">
              <a:buFontTx/>
              <a:buNone/>
              <a:defRPr sz="2400" baseline="0">
                <a:solidFill>
                  <a:srgbClr val="91C35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Subject or Event name</a:t>
            </a:r>
          </a:p>
        </p:txBody>
      </p:sp>
      <p:sp>
        <p:nvSpPr>
          <p:cNvPr id="24" name="Content Placeholder 19"/>
          <p:cNvSpPr>
            <a:spLocks noGrp="1"/>
          </p:cNvSpPr>
          <p:nvPr>
            <p:ph sz="quarter" idx="14" hasCustomPrompt="1"/>
          </p:nvPr>
        </p:nvSpPr>
        <p:spPr>
          <a:xfrm>
            <a:off x="991515" y="4323930"/>
            <a:ext cx="4682868" cy="754734"/>
          </a:xfrm>
          <a:prstGeom prst="rect">
            <a:avLst/>
          </a:prstGeom>
        </p:spPr>
        <p:txBody>
          <a:bodyPr/>
          <a:lstStyle>
            <a:lvl1pPr marL="0" indent="0">
              <a:buFontTx/>
              <a:buNone/>
              <a:defRPr sz="18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Name of person</a:t>
            </a:r>
            <a:br>
              <a:rPr lang="en-US"/>
            </a:br>
            <a:r>
              <a:rPr lang="en-US"/>
              <a:t>Job Title</a:t>
            </a:r>
          </a:p>
        </p:txBody>
      </p:sp>
      <p:sp>
        <p:nvSpPr>
          <p:cNvPr id="25" name="Content Placeholder 19"/>
          <p:cNvSpPr>
            <a:spLocks noGrp="1"/>
          </p:cNvSpPr>
          <p:nvPr>
            <p:ph sz="quarter" idx="16" hasCustomPrompt="1"/>
          </p:nvPr>
        </p:nvSpPr>
        <p:spPr>
          <a:xfrm>
            <a:off x="1370586" y="5281885"/>
            <a:ext cx="1621036" cy="311738"/>
          </a:xfrm>
          <a:prstGeom prst="rect">
            <a:avLst/>
          </a:prstGeom>
        </p:spPr>
        <p:txBody>
          <a:bodyPr/>
          <a:lstStyle>
            <a:lvl1pPr marL="0" indent="0">
              <a:buFontTx/>
              <a:buNone/>
              <a:defRPr sz="2000" b="1" baseline="0">
                <a:solidFill>
                  <a:schemeClr val="bg1"/>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January 2020 </a:t>
            </a:r>
          </a:p>
        </p:txBody>
      </p:sp>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550701" y="1895979"/>
            <a:ext cx="5344963" cy="4682620"/>
          </a:xfrm>
          <a:prstGeom prst="rect">
            <a:avLst/>
          </a:prstGeom>
        </p:spPr>
      </p:pic>
      <p:sp>
        <p:nvSpPr>
          <p:cNvPr id="13" name="Picture Placeholder 26"/>
          <p:cNvSpPr>
            <a:spLocks noGrp="1"/>
          </p:cNvSpPr>
          <p:nvPr>
            <p:ph type="pic" sz="quarter" idx="17"/>
          </p:nvPr>
        </p:nvSpPr>
        <p:spPr>
          <a:xfrm>
            <a:off x="6529914" y="1895979"/>
            <a:ext cx="5365750" cy="4681538"/>
          </a:xfrm>
          <a:prstGeom prst="rect">
            <a:avLst/>
          </a:prstGeom>
        </p:spPr>
        <p:txBody>
          <a:bodyPr/>
          <a:lstStyle>
            <a:lvl1pPr marL="0" indent="0">
              <a:buNone/>
              <a:defRPr/>
            </a:lvl1pPr>
          </a:lstStyle>
          <a:p>
            <a:endParaRPr lang="en-GB"/>
          </a:p>
        </p:txBody>
      </p:sp>
    </p:spTree>
    <p:extLst>
      <p:ext uri="{BB962C8B-B14F-4D97-AF65-F5344CB8AC3E}">
        <p14:creationId xmlns:p14="http://schemas.microsoft.com/office/powerpoint/2010/main" val="32568492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0DB16-B1B7-6A49-8FC1-EF93F71F3394}"/>
              </a:ext>
            </a:extLst>
          </p:cNvPr>
          <p:cNvSpPr>
            <a:spLocks noGrp="1"/>
          </p:cNvSpPr>
          <p:nvPr>
            <p:ph type="title"/>
          </p:nvPr>
        </p:nvSpPr>
        <p:spPr>
          <a:xfrm>
            <a:off x="280060" y="213205"/>
            <a:ext cx="11631880" cy="715530"/>
          </a:xfrm>
        </p:spPr>
        <p:txBody>
          <a:bodyPr anchor="t">
            <a:normAutofit/>
          </a:bodyPr>
          <a:lstStyle>
            <a:lvl1pPr>
              <a:defRPr sz="3600">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0A375D-94C5-244A-AE6A-757F546AE217}"/>
              </a:ext>
            </a:extLst>
          </p:cNvPr>
          <p:cNvSpPr>
            <a:spLocks noGrp="1"/>
          </p:cNvSpPr>
          <p:nvPr>
            <p:ph sz="half" idx="1"/>
          </p:nvPr>
        </p:nvSpPr>
        <p:spPr>
          <a:xfrm>
            <a:off x="280060" y="928735"/>
            <a:ext cx="11631880" cy="5614569"/>
          </a:xfrm>
        </p:spPr>
        <p:txBody>
          <a:bodyPr anchor="t">
            <a:normAutofit/>
          </a:bodyPr>
          <a:lstStyle>
            <a:lvl1pPr marL="342900" indent="-342900">
              <a:buClr>
                <a:schemeClr val="tx2"/>
              </a:buClr>
              <a:buSzPct val="90000"/>
              <a:buFont typeface="Arial" panose="020B0604020202020204" pitchFamily="34" charset="0"/>
              <a:buChar char="•"/>
              <a:defRPr sz="1800">
                <a:solidFill>
                  <a:schemeClr val="tx1"/>
                </a:solidFill>
              </a:defRPr>
            </a:lvl1pPr>
            <a:lvl2pPr marL="800100" indent="-342900">
              <a:buClr>
                <a:schemeClr val="tx2"/>
              </a:buClr>
              <a:buSzPct val="90000"/>
              <a:buFont typeface="Arial" panose="020B0604020202020204" pitchFamily="34" charset="0"/>
              <a:buChar char="•"/>
              <a:defRPr sz="1600">
                <a:solidFill>
                  <a:schemeClr val="tx1"/>
                </a:solidFill>
              </a:defRPr>
            </a:lvl2pPr>
            <a:lvl3pPr marL="1200150" indent="-285750">
              <a:buClr>
                <a:schemeClr val="tx2"/>
              </a:buClr>
              <a:buSzPct val="90000"/>
              <a:buFont typeface="Arial" panose="020B0604020202020204" pitchFamily="34" charset="0"/>
              <a:buChar char="•"/>
              <a:defRPr sz="1400">
                <a:solidFill>
                  <a:schemeClr val="tx1"/>
                </a:solidFill>
              </a:defRPr>
            </a:lvl3pPr>
            <a:lvl4pPr marL="1657350" indent="-285750">
              <a:buClr>
                <a:schemeClr val="tx2"/>
              </a:buClr>
              <a:buSzPct val="90000"/>
              <a:buFont typeface="Arial" panose="020B0604020202020204" pitchFamily="34" charset="0"/>
              <a:buChar char="•"/>
              <a:defRPr sz="1200">
                <a:solidFill>
                  <a:schemeClr val="tx1"/>
                </a:solidFill>
              </a:defRPr>
            </a:lvl4pPr>
            <a:lvl5pPr marL="2114550" indent="-285750">
              <a:buClr>
                <a:schemeClr val="tx2"/>
              </a:buClr>
              <a:buSzPct val="90000"/>
              <a:buFont typeface="Arial" panose="020B0604020202020204" pitchFamily="34" charset="0"/>
              <a:buChar cha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CFAD1974-7860-A645-9246-6450688BB0FC}"/>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2419230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Section 2">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E40B13B0-0294-2D4F-B332-1E6C6A6952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3711526" y="4321553"/>
            <a:ext cx="4768947" cy="437148"/>
          </a:xfrm>
        </p:spPr>
        <p:txBody>
          <a:bodyPr anchor="ctr"/>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
        <p:nvSpPr>
          <p:cNvPr id="7" name="Rectangle 6">
            <a:extLst>
              <a:ext uri="{FF2B5EF4-FFF2-40B4-BE49-F238E27FC236}">
                <a16:creationId xmlns:a16="http://schemas.microsoft.com/office/drawing/2014/main" id="{269648CD-8336-704A-9393-86E916106240}"/>
              </a:ext>
            </a:extLst>
          </p:cNvPr>
          <p:cNvSpPr/>
          <p:nvPr userDrawn="1"/>
        </p:nvSpPr>
        <p:spPr>
          <a:xfrm>
            <a:off x="0" y="2743200"/>
            <a:ext cx="12192000" cy="1432560"/>
          </a:xfrm>
          <a:prstGeom prst="rect">
            <a:avLst/>
          </a:prstGeom>
          <a:gradFill>
            <a:gsLst>
              <a:gs pos="4800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119270" y="2848585"/>
            <a:ext cx="11926956" cy="1417320"/>
          </a:xfrm>
        </p:spPr>
        <p:txBody>
          <a:bodyPr anchor="ctr">
            <a:noAutofit/>
          </a:bodyPr>
          <a:lstStyle>
            <a:lvl1pPr algn="ctr">
              <a:lnSpc>
                <a:spcPct val="70000"/>
              </a:lnSpc>
              <a:defRPr sz="6600" spc="-150">
                <a:solidFill>
                  <a:schemeClr val="tx1"/>
                </a:solidFill>
              </a:defRPr>
            </a:lvl1pPr>
          </a:lstStyle>
          <a:p>
            <a:r>
              <a:rPr lang="en-US"/>
              <a:t>Click to edit Master title style</a:t>
            </a:r>
          </a:p>
        </p:txBody>
      </p:sp>
    </p:spTree>
    <p:extLst>
      <p:ext uri="{BB962C8B-B14F-4D97-AF65-F5344CB8AC3E}">
        <p14:creationId xmlns:p14="http://schemas.microsoft.com/office/powerpoint/2010/main" val="124305930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Section 3">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E40B13B0-0294-2D4F-B332-1E6C6A6952E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34C792-1EF2-E349-A2F0-2676FC62BBD3}"/>
              </a:ext>
            </a:extLst>
          </p:cNvPr>
          <p:cNvSpPr>
            <a:spLocks noGrp="1"/>
          </p:cNvSpPr>
          <p:nvPr>
            <p:ph type="ctrTitle"/>
          </p:nvPr>
        </p:nvSpPr>
        <p:spPr>
          <a:xfrm>
            <a:off x="1987616" y="2597407"/>
            <a:ext cx="8216768" cy="1417320"/>
          </a:xfrm>
        </p:spPr>
        <p:txBody>
          <a:bodyPr anchor="b">
            <a:noAutofit/>
          </a:bodyPr>
          <a:lstStyle>
            <a:lvl1pPr algn="ctr">
              <a:lnSpc>
                <a:spcPct val="70000"/>
              </a:lnSpc>
              <a:defRPr sz="6600" spc="-15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A4397F7-1D7B-9547-88C3-D073E96D8364}"/>
              </a:ext>
            </a:extLst>
          </p:cNvPr>
          <p:cNvSpPr>
            <a:spLocks noGrp="1"/>
          </p:cNvSpPr>
          <p:nvPr>
            <p:ph type="subTitle" idx="1"/>
          </p:nvPr>
        </p:nvSpPr>
        <p:spPr>
          <a:xfrm>
            <a:off x="3711526" y="4014727"/>
            <a:ext cx="4768947" cy="437148"/>
          </a:xfrm>
        </p:spPr>
        <p:txBody>
          <a:bodyPr anchor="ctr"/>
          <a:lstStyle>
            <a:lvl1pPr marL="0" indent="0" algn="l">
              <a:buNone/>
              <a:defRPr sz="24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Footer Placeholder 4">
            <a:extLst>
              <a:ext uri="{FF2B5EF4-FFF2-40B4-BE49-F238E27FC236}">
                <a16:creationId xmlns:a16="http://schemas.microsoft.com/office/drawing/2014/main" id="{C34D2692-9233-C34E-B0BD-F487193DB079}"/>
              </a:ext>
            </a:extLst>
          </p:cNvPr>
          <p:cNvSpPr>
            <a:spLocks noGrp="1"/>
          </p:cNvSpPr>
          <p:nvPr>
            <p:ph type="ftr" sz="quarter" idx="3"/>
          </p:nvPr>
        </p:nvSpPr>
        <p:spPr>
          <a:xfrm>
            <a:off x="3528645" y="6356350"/>
            <a:ext cx="5134708"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Tree>
    <p:extLst>
      <p:ext uri="{BB962C8B-B14F-4D97-AF65-F5344CB8AC3E}">
        <p14:creationId xmlns:p14="http://schemas.microsoft.com/office/powerpoint/2010/main" val="6939863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6723" y="492130"/>
            <a:ext cx="7755459" cy="1006475"/>
          </a:xfrm>
          <a:prstGeom prst="rect">
            <a:avLst/>
          </a:prstGeom>
        </p:spPr>
        <p:txBody>
          <a:bodyPr vert="horz" lIns="91440" tIns="45720" rIns="91440" bIns="45720" rtlCol="0" anchor="t">
            <a:normAutofit/>
          </a:bodyPr>
          <a:lstStyle>
            <a:lvl1pPr>
              <a:defRPr sz="2800" b="0">
                <a:solidFill>
                  <a:schemeClr val="accent5"/>
                </a:solidFill>
                <a:latin typeface="Exo 2" panose="00000500000000000000" pitchFamily="50" charset="0"/>
              </a:defRPr>
            </a:lvl1pPr>
          </a:lstStyle>
          <a:p>
            <a:r>
              <a:rPr lang="en-US"/>
              <a:t>Click to edit Master title style</a:t>
            </a:r>
            <a:br>
              <a:rPr lang="en-US"/>
            </a:br>
            <a:endParaRPr lang="en-GB"/>
          </a:p>
        </p:txBody>
      </p:sp>
      <p:sp>
        <p:nvSpPr>
          <p:cNvPr id="5" name="Content Placeholder 19"/>
          <p:cNvSpPr>
            <a:spLocks noGrp="1"/>
          </p:cNvSpPr>
          <p:nvPr>
            <p:ph sz="quarter" idx="14" hasCustomPrompt="1"/>
          </p:nvPr>
        </p:nvSpPr>
        <p:spPr>
          <a:xfrm>
            <a:off x="526723" y="1512565"/>
            <a:ext cx="9832436" cy="4895549"/>
          </a:xfrm>
          <a:prstGeom prst="rect">
            <a:avLst/>
          </a:prstGeom>
        </p:spPr>
        <p:txBody>
          <a:bodyPr/>
          <a:lstStyle>
            <a:lvl1pPr marL="0" indent="0">
              <a:buFontTx/>
              <a:buNone/>
              <a:defRPr sz="1600" baseline="0">
                <a:solidFill>
                  <a:srgbClr val="727272"/>
                </a:solidFill>
                <a:latin typeface="Calibri" panose="020F0502020204030204" pitchFamily="34" charset="0"/>
                <a:cs typeface="Calibri" panose="020F0502020204030204" pitchFamily="34" charset="0"/>
              </a:defRPr>
            </a:lvl1pPr>
            <a:lvl2pPr marL="457200" indent="0">
              <a:buNone/>
              <a:defRPr sz="1600" baseline="0">
                <a:solidFill>
                  <a:srgbClr val="727272"/>
                </a:solidFill>
                <a:latin typeface="Calibri" panose="020F0502020204030204" pitchFamily="34" charset="0"/>
              </a:defRPr>
            </a:lvl2pPr>
            <a:lvl3pPr marL="914400" indent="0">
              <a:buNone/>
              <a:defRPr sz="1200" baseline="0">
                <a:solidFill>
                  <a:srgbClr val="727272"/>
                </a:solidFill>
                <a:latin typeface="Calibri" panose="020F0502020204030204" pitchFamily="34" charset="0"/>
              </a:defRPr>
            </a:lvl3pPr>
            <a:lvl4pPr marL="1371600" indent="0">
              <a:buNone/>
              <a:defRPr lang="en-US" sz="1400" kern="1200" dirty="0" smtClean="0">
                <a:solidFill>
                  <a:schemeClr val="bg1"/>
                </a:solidFill>
                <a:latin typeface="+mn-lt"/>
                <a:ea typeface="+mn-ea"/>
                <a:cs typeface="+mn-cs"/>
              </a:defRPr>
            </a:lvl4pPr>
          </a:lstStyle>
          <a:p>
            <a:pPr lvl="0"/>
            <a:r>
              <a:rPr lang="en-US"/>
              <a:t>Click to edit text</a:t>
            </a:r>
          </a:p>
        </p:txBody>
      </p:sp>
      <p:sp>
        <p:nvSpPr>
          <p:cNvPr id="4" name="Slide Number Placeholder 5">
            <a:extLst>
              <a:ext uri="{FF2B5EF4-FFF2-40B4-BE49-F238E27FC236}">
                <a16:creationId xmlns:a16="http://schemas.microsoft.com/office/drawing/2014/main" id="{43303CEC-59F8-BC41-89BA-D814218B81F7}"/>
              </a:ext>
            </a:extLst>
          </p:cNvPr>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spTree>
    <p:extLst>
      <p:ext uri="{BB962C8B-B14F-4D97-AF65-F5344CB8AC3E}">
        <p14:creationId xmlns:p14="http://schemas.microsoft.com/office/powerpoint/2010/main" val="4178742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image" Target="../media/image31.emf"/><Relationship Id="rId3" Type="http://schemas.openxmlformats.org/officeDocument/2006/relationships/slideLayout" Target="../slideLayouts/slideLayout23.xml"/><Relationship Id="rId21" Type="http://schemas.openxmlformats.org/officeDocument/2006/relationships/image" Target="../media/image34.tif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oleObject" Target="../embeddings/oleObject4.bin"/><Relationship Id="rId2" Type="http://schemas.openxmlformats.org/officeDocument/2006/relationships/slideLayout" Target="../slideLayouts/slideLayout22.xml"/><Relationship Id="rId16" Type="http://schemas.openxmlformats.org/officeDocument/2006/relationships/tags" Target="../tags/tag1.xml"/><Relationship Id="rId20" Type="http://schemas.openxmlformats.org/officeDocument/2006/relationships/image" Target="../media/image33.sv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3.xml"/><Relationship Id="rId10" Type="http://schemas.openxmlformats.org/officeDocument/2006/relationships/slideLayout" Target="../slideLayouts/slideLayout30.xml"/><Relationship Id="rId19" Type="http://schemas.openxmlformats.org/officeDocument/2006/relationships/image" Target="../media/image32.png"/><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46.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54.pn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theme" Target="../theme/theme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image" Target="../media/image46.png"/><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theme" Target="../theme/theme6.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image" Target="../media/image48.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image" Target="../media/image54.png"/><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theme" Target="../theme/theme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16" cstate="print">
            <a:extLst>
              <a:ext uri="{28A0092B-C50C-407E-A947-70E740481C1C}">
                <a14:useLocalDpi xmlns:a14="http://schemas.microsoft.com/office/drawing/2010/main" val="0"/>
              </a:ext>
            </a:extLst>
          </a:blip>
          <a:srcRect l="-327" t="-2739" r="327" b="-7510"/>
          <a:stretch/>
        </p:blipFill>
        <p:spPr>
          <a:xfrm>
            <a:off x="10155424" y="365760"/>
            <a:ext cx="1737360" cy="640080"/>
          </a:xfrm>
          <a:prstGeom prst="rect">
            <a:avLst/>
          </a:prstGeom>
          <a:effectLst/>
        </p:spPr>
      </p:pic>
      <p:sp>
        <p:nvSpPr>
          <p:cNvPr id="6" name="Slide Number Placeholder 5"/>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
        <p:nvSpPr>
          <p:cNvPr id="4" name="TextBox 3">
            <a:extLst>
              <a:ext uri="{FF2B5EF4-FFF2-40B4-BE49-F238E27FC236}">
                <a16:creationId xmlns:a16="http://schemas.microsoft.com/office/drawing/2014/main" id="{58A388E3-6EF0-4A0D-8E9A-DB6D8E6869B7}"/>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1729677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14" r:id="rId5"/>
    <p:sldLayoutId id="2147483666" r:id="rId6"/>
    <p:sldLayoutId id="2147483706" r:id="rId7"/>
    <p:sldLayoutId id="2147483707" r:id="rId8"/>
    <p:sldLayoutId id="2147483708" r:id="rId9"/>
    <p:sldLayoutId id="2147483709" r:id="rId10"/>
    <p:sldLayoutId id="2147483669" r:id="rId11"/>
    <p:sldLayoutId id="2147483670" r:id="rId12"/>
    <p:sldLayoutId id="2147483671" r:id="rId13"/>
    <p:sldLayoutId id="214748367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8" cstate="print">
            <a:extLst>
              <a:ext uri="{28A0092B-C50C-407E-A947-70E740481C1C}">
                <a14:useLocalDpi xmlns:a14="http://schemas.microsoft.com/office/drawing/2010/main" val="0"/>
              </a:ext>
            </a:extLst>
          </a:blip>
          <a:srcRect l="-327" t="-2739" r="327" b="-7510"/>
          <a:stretch/>
        </p:blipFill>
        <p:spPr>
          <a:xfrm>
            <a:off x="10155424" y="365760"/>
            <a:ext cx="1737360" cy="640080"/>
          </a:xfrm>
          <a:prstGeom prst="rect">
            <a:avLst/>
          </a:prstGeom>
          <a:effectLst/>
        </p:spPr>
      </p:pic>
      <p:sp>
        <p:nvSpPr>
          <p:cNvPr id="3" name="Slide Number Placeholder 5">
            <a:extLst>
              <a:ext uri="{FF2B5EF4-FFF2-40B4-BE49-F238E27FC236}">
                <a16:creationId xmlns:a16="http://schemas.microsoft.com/office/drawing/2014/main" id="{B45DC8B2-A3C8-3E41-BC70-2624813107A3}"/>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800">
                <a:solidFill>
                  <a:schemeClr val="tx1">
                    <a:lumMod val="65000"/>
                    <a:lumOff val="35000"/>
                  </a:schemeClr>
                </a:solidFill>
              </a:defRPr>
            </a:lvl1pPr>
          </a:lstStyle>
          <a:p>
            <a:fld id="{A374A46B-A859-492E-B897-35239A00EDAD}" type="slidenum">
              <a:rPr lang="en-GB" smtClean="0"/>
              <a:pPr/>
              <a:t>‹#›</a:t>
            </a:fld>
            <a:endParaRPr lang="en-GB"/>
          </a:p>
        </p:txBody>
      </p:sp>
      <p:sp>
        <p:nvSpPr>
          <p:cNvPr id="4" name="TextBox 3">
            <a:extLst>
              <a:ext uri="{FF2B5EF4-FFF2-40B4-BE49-F238E27FC236}">
                <a16:creationId xmlns:a16="http://schemas.microsoft.com/office/drawing/2014/main" id="{8F56C396-E905-4E96-8768-C8A8343D40E9}"/>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261662878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679" r:id="rId3"/>
    <p:sldLayoutId id="2147483681" r:id="rId4"/>
    <p:sldLayoutId id="2147483682" r:id="rId5"/>
    <p:sldLayoutId id="2147483683" r:id="rId6"/>
  </p:sldLayoutIdLst>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BE6CDE3-56BE-42CF-84FA-063B237E5E75}"/>
              </a:ext>
            </a:extLst>
          </p:cNvPr>
          <p:cNvGraphicFramePr>
            <a:graphicFrameLocks noChangeAspect="1"/>
          </p:cNvGraphicFramePr>
          <p:nvPr userDrawn="1">
            <p:custDataLst>
              <p:tags r:id="rId16"/>
            </p:custDataLst>
            <p:extLst>
              <p:ext uri="{D42A27DB-BD31-4B8C-83A1-F6EECF244321}">
                <p14:modId xmlns:p14="http://schemas.microsoft.com/office/powerpoint/2010/main" val="39252699"/>
              </p:ex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17" imgW="415" imgH="416" progId="TCLayout.ActiveDocument.1">
                  <p:embed/>
                </p:oleObj>
              </mc:Choice>
              <mc:Fallback>
                <p:oleObj name="think-cell Slide" r:id="rId17" imgW="415" imgH="416" progId="TCLayout.ActiveDocument.1">
                  <p:embed/>
                  <p:pic>
                    <p:nvPicPr>
                      <p:cNvPr id="2" name="Object 1" hidden="1">
                        <a:extLst>
                          <a:ext uri="{FF2B5EF4-FFF2-40B4-BE49-F238E27FC236}">
                            <a16:creationId xmlns:a16="http://schemas.microsoft.com/office/drawing/2014/main" id="{CBE6CDE3-56BE-42CF-84FA-063B237E5E75}"/>
                          </a:ext>
                        </a:extLst>
                      </p:cNvPr>
                      <p:cNvPicPr/>
                      <p:nvPr/>
                    </p:nvPicPr>
                    <p:blipFill>
                      <a:blip r:embed="rId18"/>
                      <a:stretch>
                        <a:fillRect/>
                      </a:stretch>
                    </p:blipFill>
                    <p:spPr>
                      <a:xfrm>
                        <a:off x="1589" y="1589"/>
                        <a:ext cx="1587" cy="1587"/>
                      </a:xfrm>
                      <a:prstGeom prst="rect">
                        <a:avLst/>
                      </a:prstGeom>
                    </p:spPr>
                  </p:pic>
                </p:oleObj>
              </mc:Fallback>
            </mc:AlternateContent>
          </a:graphicData>
        </a:graphic>
      </p:graphicFrame>
      <p:sp>
        <p:nvSpPr>
          <p:cNvPr id="8" name="Text Placeholder 7"/>
          <p:cNvSpPr>
            <a:spLocks noGrp="1"/>
          </p:cNvSpPr>
          <p:nvPr>
            <p:ph type="body" idx="1"/>
          </p:nvPr>
        </p:nvSpPr>
        <p:spPr>
          <a:xfrm>
            <a:off x="429545" y="1536701"/>
            <a:ext cx="11330656" cy="4271963"/>
          </a:xfrm>
          <a:prstGeom prst="rect">
            <a:avLst/>
          </a:prstGeom>
        </p:spPr>
        <p:txBody>
          <a:bodyPr vert="horz" lIns="0" tIns="0" rIns="0" bIns="0" rtlCol="0">
            <a:noAutofit/>
          </a:bodyPr>
          <a:lstStyle/>
          <a:p>
            <a:pPr lvl="0"/>
            <a:r>
              <a:rPr lang="nl-NL" noProof="0"/>
              <a:t>Click </a:t>
            </a:r>
            <a:r>
              <a:rPr lang="nl-NL" noProof="0" err="1"/>
              <a:t>to</a:t>
            </a:r>
            <a:r>
              <a:rPr lang="nl-NL" noProof="0"/>
              <a:t> </a:t>
            </a:r>
            <a:r>
              <a:rPr lang="nl-NL" noProof="0" err="1"/>
              <a:t>edit</a:t>
            </a:r>
            <a:r>
              <a:rPr lang="nl-NL" noProof="0"/>
              <a:t> Master </a:t>
            </a:r>
            <a:r>
              <a:rPr lang="nl-NL" noProof="0" err="1"/>
              <a:t>text</a:t>
            </a:r>
            <a:r>
              <a:rPr lang="nl-NL" noProof="0"/>
              <a:t> </a:t>
            </a:r>
            <a:r>
              <a:rPr lang="nl-NL" noProof="0" err="1"/>
              <a:t>styles</a:t>
            </a:r>
            <a:endParaRPr lang="nl-NL" noProof="0"/>
          </a:p>
          <a:p>
            <a:pPr lvl="1"/>
            <a:r>
              <a:rPr lang="nl-NL" noProof="0"/>
              <a:t>Second level</a:t>
            </a:r>
          </a:p>
          <a:p>
            <a:pPr lvl="2"/>
            <a:r>
              <a:rPr lang="nl-NL" noProof="0" err="1"/>
              <a:t>Third</a:t>
            </a:r>
            <a:r>
              <a:rPr lang="nl-NL" noProof="0"/>
              <a:t> level</a:t>
            </a:r>
          </a:p>
          <a:p>
            <a:pPr lvl="3"/>
            <a:r>
              <a:rPr lang="nl-NL" noProof="0" err="1"/>
              <a:t>Fourth</a:t>
            </a:r>
            <a:r>
              <a:rPr lang="nl-NL" noProof="0"/>
              <a:t> level</a:t>
            </a:r>
          </a:p>
        </p:txBody>
      </p:sp>
      <p:sp>
        <p:nvSpPr>
          <p:cNvPr id="3" name="Title Placeholder 2"/>
          <p:cNvSpPr>
            <a:spLocks noGrp="1"/>
          </p:cNvSpPr>
          <p:nvPr>
            <p:ph type="title"/>
          </p:nvPr>
        </p:nvSpPr>
        <p:spPr>
          <a:xfrm>
            <a:off x="429546" y="190333"/>
            <a:ext cx="11330655" cy="647868"/>
          </a:xfrm>
          <a:prstGeom prst="rect">
            <a:avLst/>
          </a:prstGeom>
        </p:spPr>
        <p:txBody>
          <a:bodyPr vert="horz" lIns="0" tIns="0" rIns="0" bIns="0" rtlCol="0" anchor="b" anchorCtr="0">
            <a:normAutofit/>
          </a:bodyPr>
          <a:lstStyle/>
          <a:p>
            <a:r>
              <a:rPr lang="nl-NL"/>
              <a:t>Click to </a:t>
            </a:r>
            <a:r>
              <a:rPr lang="nl-NL" err="1"/>
              <a:t>edit</a:t>
            </a:r>
            <a:r>
              <a:rPr lang="nl-NL"/>
              <a:t> Master </a:t>
            </a:r>
            <a:r>
              <a:rPr lang="nl-NL" err="1"/>
              <a:t>title</a:t>
            </a:r>
            <a:r>
              <a:rPr lang="nl-NL"/>
              <a:t> </a:t>
            </a:r>
            <a:r>
              <a:rPr lang="nl-NL" err="1"/>
              <a:t>style</a:t>
            </a:r>
            <a:endParaRPr lang="nl-NL"/>
          </a:p>
        </p:txBody>
      </p:sp>
      <p:sp>
        <p:nvSpPr>
          <p:cNvPr id="15" name="Text Placeholder 2">
            <a:extLst>
              <a:ext uri="{FF2B5EF4-FFF2-40B4-BE49-F238E27FC236}">
                <a16:creationId xmlns:a16="http://schemas.microsoft.com/office/drawing/2014/main" id="{C2FBE475-672B-4939-88B4-0C57B1A71A97}"/>
              </a:ext>
            </a:extLst>
          </p:cNvPr>
          <p:cNvSpPr txBox="1">
            <a:spLocks/>
          </p:cNvSpPr>
          <p:nvPr userDrawn="1"/>
        </p:nvSpPr>
        <p:spPr>
          <a:xfrm>
            <a:off x="5821052" y="6529230"/>
            <a:ext cx="549897" cy="211193"/>
          </a:xfrm>
          <a:prstGeom prst="rect">
            <a:avLst/>
          </a:prstGeom>
          <a:ln>
            <a:noFill/>
          </a:ln>
        </p:spPr>
        <p:txBody>
          <a:bodyPr vert="horz" lIns="0" tIns="0" rIns="0" bIns="0" anchor="b"/>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fld id="{2E997FAD-17BD-C54D-93FE-DA7D4A487AFB}" type="slidenum">
              <a:rPr lang="en-US" sz="900" noProof="0" smtClean="0">
                <a:solidFill>
                  <a:schemeClr val="bg1">
                    <a:lumMod val="75000"/>
                  </a:schemeClr>
                </a:solidFill>
              </a:rPr>
              <a:pPr algn="ctr"/>
              <a:t>‹#›</a:t>
            </a:fld>
            <a:endParaRPr lang="en-US" sz="900" noProof="0">
              <a:solidFill>
                <a:schemeClr val="bg1">
                  <a:lumMod val="75000"/>
                </a:schemeClr>
              </a:solidFill>
            </a:endParaRPr>
          </a:p>
        </p:txBody>
      </p:sp>
      <p:sp>
        <p:nvSpPr>
          <p:cNvPr id="16" name="Text Placeholder 2">
            <a:extLst>
              <a:ext uri="{FF2B5EF4-FFF2-40B4-BE49-F238E27FC236}">
                <a16:creationId xmlns:a16="http://schemas.microsoft.com/office/drawing/2014/main" id="{FFFAFBDA-6A40-4D9B-A095-09A131F83CFC}"/>
              </a:ext>
            </a:extLst>
          </p:cNvPr>
          <p:cNvSpPr txBox="1">
            <a:spLocks/>
          </p:cNvSpPr>
          <p:nvPr userDrawn="1"/>
        </p:nvSpPr>
        <p:spPr>
          <a:xfrm>
            <a:off x="1494513" y="6513212"/>
            <a:ext cx="3001963" cy="227211"/>
          </a:xfrm>
          <a:prstGeom prst="rect">
            <a:avLst/>
          </a:prstGeom>
          <a:ln>
            <a:noFill/>
          </a:ln>
        </p:spPr>
        <p:txBody>
          <a:bodyPr vert="horz" lIns="0" tIns="0" rIns="0" bIns="0" anchor="b"/>
          <a:lstStyle>
            <a:lvl1pPr marL="0" marR="0" indent="0" algn="l" defTabSz="457200" rtl="0" eaLnBrk="1" fontAlgn="auto" latinLnBrk="0" hangingPunct="1">
              <a:lnSpc>
                <a:spcPct val="100000"/>
              </a:lnSpc>
              <a:spcBef>
                <a:spcPts val="0"/>
              </a:spcBef>
              <a:spcAft>
                <a:spcPts val="0"/>
              </a:spcAft>
              <a:buClrTx/>
              <a:buSzTx/>
              <a:buFontTx/>
              <a:buNone/>
              <a:tabLst/>
              <a:defRPr sz="800" kern="1200" baseline="0">
                <a:solidFill>
                  <a:schemeClr val="tx1">
                    <a:lumMod val="50000"/>
                    <a:lumOff val="5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a:r>
              <a:rPr lang="fr-FR" sz="900" noProof="0">
                <a:solidFill>
                  <a:schemeClr val="accent5"/>
                </a:solidFill>
              </a:rPr>
              <a:t>Data &amp; Analytics </a:t>
            </a:r>
            <a:r>
              <a:rPr lang="fr-FR" sz="900" noProof="0" err="1">
                <a:solidFill>
                  <a:schemeClr val="accent5"/>
                </a:solidFill>
              </a:rPr>
              <a:t>Strategy</a:t>
            </a:r>
            <a:endParaRPr lang="fr-FR" sz="900" noProof="0">
              <a:solidFill>
                <a:schemeClr val="accent5"/>
              </a:solidFill>
            </a:endParaRPr>
          </a:p>
        </p:txBody>
      </p:sp>
      <p:pic>
        <p:nvPicPr>
          <p:cNvPr id="17" name="Graphic 22">
            <a:extLst>
              <a:ext uri="{FF2B5EF4-FFF2-40B4-BE49-F238E27FC236}">
                <a16:creationId xmlns:a16="http://schemas.microsoft.com/office/drawing/2014/main" id="{8BDC3437-6550-4419-A7DB-2EB62E22EB8F}"/>
              </a:ext>
            </a:extLst>
          </p:cNvPr>
          <p:cNvPicPr>
            <a:picLocks noChangeAspect="1"/>
          </p:cNvPicPr>
          <p:nvPr userDrawn="1"/>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264981" y="6504566"/>
            <a:ext cx="1495220" cy="239305"/>
          </a:xfrm>
          <a:prstGeom prst="rect">
            <a:avLst/>
          </a:prstGeom>
        </p:spPr>
      </p:pic>
      <p:pic>
        <p:nvPicPr>
          <p:cNvPr id="18" name="Picture 17">
            <a:extLst>
              <a:ext uri="{FF2B5EF4-FFF2-40B4-BE49-F238E27FC236}">
                <a16:creationId xmlns:a16="http://schemas.microsoft.com/office/drawing/2014/main" id="{78D1D520-A36D-486F-9D2F-B1E71F5A6B4F}"/>
              </a:ext>
            </a:extLst>
          </p:cNvPr>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429545" y="6445808"/>
            <a:ext cx="1064968" cy="356819"/>
          </a:xfrm>
          <a:prstGeom prst="rect">
            <a:avLst/>
          </a:prstGeom>
        </p:spPr>
      </p:pic>
    </p:spTree>
    <p:extLst>
      <p:ext uri="{BB962C8B-B14F-4D97-AF65-F5344CB8AC3E}">
        <p14:creationId xmlns:p14="http://schemas.microsoft.com/office/powerpoint/2010/main" val="262572099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Lst>
  <p:hf sldNum="0" hdr="0" ftr="0" dt="0"/>
  <p:txStyles>
    <p:titleStyle>
      <a:lvl1pPr marL="0" indent="0" algn="l" defTabSz="457189" rtl="0" eaLnBrk="1" latinLnBrk="0" hangingPunct="1">
        <a:spcBef>
          <a:spcPct val="0"/>
        </a:spcBef>
        <a:spcAft>
          <a:spcPts val="0"/>
        </a:spcAft>
        <a:buFont typeface="Arial" pitchFamily="34" charset="0"/>
        <a:buNone/>
        <a:defRPr lang="fr-FR" sz="2200" b="0" kern="1200" baseline="0" smtClean="0">
          <a:solidFill>
            <a:schemeClr val="accent1"/>
          </a:solidFill>
          <a:latin typeface="BearingPoint Sans L + C" pitchFamily="2" charset="77"/>
          <a:ea typeface="+mn-ea"/>
          <a:cs typeface="+mn-cs"/>
        </a:defRPr>
      </a:lvl1pPr>
    </p:titleStyle>
    <p:bodyStyle>
      <a:lvl1pPr marL="0" indent="0" algn="l" defTabSz="457189" rtl="0" eaLnBrk="1" latinLnBrk="0" hangingPunct="1">
        <a:spcBef>
          <a:spcPts val="1200"/>
        </a:spcBef>
        <a:spcAft>
          <a:spcPts val="300"/>
        </a:spcAft>
        <a:buClr>
          <a:schemeClr val="bg1"/>
        </a:buClr>
        <a:buSzPct val="25000"/>
        <a:buFont typeface="Verdana" pitchFamily="34" charset="0"/>
        <a:buNone/>
        <a:defRPr lang="en-GB" sz="1400" b="0" kern="1200" noProof="0" smtClean="0">
          <a:solidFill>
            <a:schemeClr val="tx1"/>
          </a:solidFill>
          <a:latin typeface="+mn-lt"/>
          <a:ea typeface="+mn-ea"/>
          <a:cs typeface="+mn-cs"/>
        </a:defRPr>
      </a:lvl1pPr>
      <a:lvl2pPr marL="177796" indent="-177796" algn="l" defTabSz="457189" rtl="0" eaLnBrk="1" latinLnBrk="0" hangingPunct="1">
        <a:spcBef>
          <a:spcPts val="300"/>
        </a:spcBef>
        <a:spcAft>
          <a:spcPts val="300"/>
        </a:spcAft>
        <a:buClr>
          <a:schemeClr val="tx1"/>
        </a:buClr>
        <a:buFont typeface="Arial" pitchFamily="34" charset="0"/>
        <a:buChar char="•"/>
        <a:defRPr lang="en-GB" sz="1400" kern="1200" noProof="0" smtClean="0">
          <a:solidFill>
            <a:schemeClr val="tx1"/>
          </a:solidFill>
          <a:latin typeface="+mn-lt"/>
          <a:ea typeface="+mn-ea"/>
          <a:cs typeface="+mn-cs"/>
        </a:defRPr>
      </a:lvl2pPr>
      <a:lvl3pPr marL="361942" indent="-180970" algn="l" defTabSz="514338" rtl="0" eaLnBrk="1" latinLnBrk="0" hangingPunct="1">
        <a:spcBef>
          <a:spcPts val="300"/>
        </a:spcBef>
        <a:spcAft>
          <a:spcPts val="300"/>
        </a:spcAft>
        <a:buClr>
          <a:schemeClr val="tx1"/>
        </a:buClr>
        <a:buFont typeface="Calibri" pitchFamily="34" charset="0"/>
        <a:buChar char="−"/>
        <a:defRPr lang="en-GB" sz="1400" kern="1200" noProof="0" smtClean="0">
          <a:solidFill>
            <a:schemeClr val="tx1"/>
          </a:solidFill>
          <a:latin typeface="+mn-lt"/>
          <a:ea typeface="+mn-ea"/>
          <a:cs typeface="+mn-cs"/>
        </a:defRPr>
      </a:lvl3pPr>
      <a:lvl4pPr marL="536561" indent="-161921" algn="l" defTabSz="457189" rtl="0" eaLnBrk="1" latinLnBrk="0" hangingPunct="1">
        <a:spcBef>
          <a:spcPts val="300"/>
        </a:spcBef>
        <a:spcAft>
          <a:spcPts val="300"/>
        </a:spcAft>
        <a:buClr>
          <a:schemeClr val="tx1"/>
        </a:buClr>
        <a:buFont typeface="Courier New" pitchFamily="49" charset="0"/>
        <a:buChar char="o"/>
        <a:tabLst/>
        <a:defRPr lang="en-GB" sz="1200" kern="1200" noProof="0" smtClean="0">
          <a:solidFill>
            <a:schemeClr val="tx1"/>
          </a:solidFill>
          <a:latin typeface="+mn-lt"/>
          <a:ea typeface="+mn-ea"/>
          <a:cs typeface="+mn-cs"/>
        </a:defRPr>
      </a:lvl4pPr>
      <a:lvl5pPr marL="812780" indent="-165096" algn="l" defTabSz="457189" rtl="0" eaLnBrk="1" latinLnBrk="0" hangingPunct="1">
        <a:spcBef>
          <a:spcPts val="0"/>
        </a:spcBef>
        <a:buClr>
          <a:srgbClr val="D52B1E"/>
        </a:buClr>
        <a:buFont typeface="Calibri" pitchFamily="34" charset="0"/>
        <a:buChar char="-"/>
        <a:tabLst/>
        <a:defRPr lang="en-GB" sz="1100" kern="1200" noProof="0">
          <a:solidFill>
            <a:srgbClr val="4D4F53"/>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62">
          <p15:clr>
            <a:srgbClr val="F26B43"/>
          </p15:clr>
        </p15:guide>
        <p15:guide id="2"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pic>
        <p:nvPicPr>
          <p:cNvPr id="3" name="Picture 2" descr="Logo&#10;&#10;Description automatically generated">
            <a:extLst>
              <a:ext uri="{FF2B5EF4-FFF2-40B4-BE49-F238E27FC236}">
                <a16:creationId xmlns:a16="http://schemas.microsoft.com/office/drawing/2014/main" id="{A8FC19C8-1460-4C41-8BEA-C065C638A598}"/>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a:stretch/>
        </p:blipFill>
        <p:spPr>
          <a:xfrm>
            <a:off x="10893727" y="6251991"/>
            <a:ext cx="1066626" cy="353635"/>
          </a:xfrm>
          <a:prstGeom prst="rect">
            <a:avLst/>
          </a:prstGeom>
        </p:spPr>
      </p:pic>
    </p:spTree>
    <p:extLst>
      <p:ext uri="{BB962C8B-B14F-4D97-AF65-F5344CB8AC3E}">
        <p14:creationId xmlns:p14="http://schemas.microsoft.com/office/powerpoint/2010/main" val="174757036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8" r:id="rId17"/>
    <p:sldLayoutId id="2147483970"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CEE82B-7339-1D47-950B-B1FA96062F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FEF5BB-B01E-EE4A-9C64-AC4763D991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D0B419A-3782-0342-B05D-BDA325569780}"/>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
        <p:nvSpPr>
          <p:cNvPr id="6" name="Slide Number Placeholder 5">
            <a:extLst>
              <a:ext uri="{FF2B5EF4-FFF2-40B4-BE49-F238E27FC236}">
                <a16:creationId xmlns:a16="http://schemas.microsoft.com/office/drawing/2014/main" id="{70162B5E-4C5C-3F4D-B0CA-F9D07ECD8DD7}"/>
              </a:ext>
            </a:extLst>
          </p:cNvPr>
          <p:cNvSpPr>
            <a:spLocks noGrp="1"/>
          </p:cNvSpPr>
          <p:nvPr>
            <p:ph type="sldNum" sz="quarter" idx="4"/>
          </p:nvPr>
        </p:nvSpPr>
        <p:spPr>
          <a:xfrm>
            <a:off x="11654469" y="6471015"/>
            <a:ext cx="435429" cy="265001"/>
          </a:xfrm>
          <a:prstGeom prst="rect">
            <a:avLst/>
          </a:prstGeom>
        </p:spPr>
        <p:txBody>
          <a:bodyPr vert="horz" lIns="91440" tIns="45720" rIns="91440" bIns="45720" rtlCol="0" anchor="ctr"/>
          <a:lstStyle>
            <a:lvl1pPr algn="r">
              <a:defRPr sz="1050">
                <a:solidFill>
                  <a:schemeClr val="tx1">
                    <a:lumMod val="25000"/>
                    <a:lumOff val="75000"/>
                  </a:schemeClr>
                </a:solidFill>
              </a:defRPr>
            </a:lvl1pPr>
          </a:lstStyle>
          <a:p>
            <a:fld id="{576350CE-3CA8-A443-9E74-030319648B9F}" type="slidenum">
              <a:rPr lang="en-US" smtClean="0"/>
              <a:pPr/>
              <a:t>‹#›</a:t>
            </a:fld>
            <a:endParaRPr lang="en-US"/>
          </a:p>
        </p:txBody>
      </p:sp>
      <p:pic>
        <p:nvPicPr>
          <p:cNvPr id="11" name="Picture 10" descr="Logo&#10;&#10;Description automatically generated">
            <a:extLst>
              <a:ext uri="{FF2B5EF4-FFF2-40B4-BE49-F238E27FC236}">
                <a16:creationId xmlns:a16="http://schemas.microsoft.com/office/drawing/2014/main" id="{4BFB8941-AF92-134A-B163-792F89D46D1E}"/>
              </a:ext>
            </a:extLst>
          </p:cNvPr>
          <p:cNvPicPr>
            <a:picLocks noChangeAspect="1"/>
          </p:cNvPicPr>
          <p:nvPr userDrawn="1"/>
        </p:nvPicPr>
        <p:blipFill>
          <a:blip r:embed="rId29"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Tree>
    <p:extLst>
      <p:ext uri="{BB962C8B-B14F-4D97-AF65-F5344CB8AC3E}">
        <p14:creationId xmlns:p14="http://schemas.microsoft.com/office/powerpoint/2010/main" val="2806680066"/>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4" r:id="rId24"/>
    <p:sldLayoutId id="2147483965" r:id="rId25"/>
    <p:sldLayoutId id="2147483966" r:id="rId26"/>
    <p:sldLayoutId id="2147483971" r:id="rId27"/>
  </p:sldLayoutIdLst>
  <p:hf sldNum="0" hdr="0" dt="0"/>
  <p:txStyles>
    <p:title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pic>
        <p:nvPicPr>
          <p:cNvPr id="3" name="Picture 2" descr="Logo&#10;&#10;Description automatically generated">
            <a:extLst>
              <a:ext uri="{FF2B5EF4-FFF2-40B4-BE49-F238E27FC236}">
                <a16:creationId xmlns:a16="http://schemas.microsoft.com/office/drawing/2014/main" id="{A8FC19C8-1460-4C41-8BEA-C065C638A598}"/>
              </a:ext>
            </a:extLst>
          </p:cNvPr>
          <p:cNvPicPr>
            <a:picLocks noChangeAspect="1"/>
          </p:cNvPicPr>
          <p:nvPr userDrawn="1"/>
        </p:nvPicPr>
        <p:blipFill rotWithShape="1">
          <a:blip r:embed="rId21">
            <a:extLst>
              <a:ext uri="{28A0092B-C50C-407E-A947-70E740481C1C}">
                <a14:useLocalDpi xmlns:a14="http://schemas.microsoft.com/office/drawing/2010/main" val="0"/>
              </a:ext>
            </a:extLst>
          </a:blip>
          <a:srcRect/>
          <a:stretch/>
        </p:blipFill>
        <p:spPr>
          <a:xfrm>
            <a:off x="10893727" y="6251991"/>
            <a:ext cx="1066626" cy="353635"/>
          </a:xfrm>
          <a:prstGeom prst="rect">
            <a:avLst/>
          </a:prstGeom>
        </p:spPr>
      </p:pic>
      <p:sp>
        <p:nvSpPr>
          <p:cNvPr id="2" name="TextBox 1">
            <a:extLst>
              <a:ext uri="{FF2B5EF4-FFF2-40B4-BE49-F238E27FC236}">
                <a16:creationId xmlns:a16="http://schemas.microsoft.com/office/drawing/2014/main" id="{EAB29C1A-3BA3-B490-8A64-433CFB24864C}"/>
              </a:ext>
            </a:extLst>
          </p:cNvPr>
          <p:cNvSpPr txBox="1"/>
          <p:nvPr userDrawn="1"/>
        </p:nvSpPr>
        <p:spPr>
          <a:xfrm>
            <a:off x="535709" y="6611779"/>
            <a:ext cx="11120582" cy="246221"/>
          </a:xfrm>
          <a:prstGeom prst="rect">
            <a:avLst/>
          </a:prstGeom>
          <a:effectLst/>
        </p:spPr>
        <p:txBody>
          <a:bodyPr vert="horz" wrap="square" lIns="91440" tIns="45720" rIns="91440" bIns="45720" rtlCol="0" anchor="b">
            <a:spAutoFit/>
          </a:bodyPr>
          <a:lstStyle/>
          <a:p>
            <a:pPr algn="ctr"/>
            <a:r>
              <a:rPr lang="en-US" sz="1000">
                <a:solidFill>
                  <a:schemeClr val="tx1">
                    <a:lumMod val="50000"/>
                    <a:lumOff val="50000"/>
                  </a:schemeClr>
                </a:solidFill>
              </a:rPr>
              <a:t>CONFIDENTIAL &amp; PROPRIETARY INFORMATION</a:t>
            </a:r>
            <a:endParaRPr lang="nl-BE" sz="1000">
              <a:solidFill>
                <a:schemeClr val="tx1">
                  <a:lumMod val="50000"/>
                  <a:lumOff val="50000"/>
                </a:schemeClr>
              </a:solidFill>
            </a:endParaRPr>
          </a:p>
        </p:txBody>
      </p:sp>
    </p:spTree>
    <p:extLst>
      <p:ext uri="{BB962C8B-B14F-4D97-AF65-F5344CB8AC3E}">
        <p14:creationId xmlns:p14="http://schemas.microsoft.com/office/powerpoint/2010/main" val="240620577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9195619" y="6492875"/>
            <a:ext cx="2996381" cy="365125"/>
          </a:xfrm>
          <a:prstGeom prst="rect">
            <a:avLst/>
          </a:prstGeom>
        </p:spPr>
        <p:txBody>
          <a:bodyPr vert="horz" lIns="91440" tIns="45720" rIns="182880" bIns="45720" rtlCol="0" anchor="ctr"/>
          <a:lstStyle>
            <a:lvl1pPr algn="r">
              <a:defRPr sz="800">
                <a:solidFill>
                  <a:schemeClr val="tx1">
                    <a:lumMod val="50000"/>
                    <a:lumOff val="50000"/>
                  </a:schemeClr>
                </a:solidFill>
                <a:latin typeface="Exo 2" pitchFamily="2" charset="77"/>
              </a:defRPr>
            </a:lvl1pPr>
          </a:lstStyle>
          <a:p>
            <a:fld id="{A374A46B-A859-492E-B897-35239A00EDAD}" type="slidenum">
              <a:rPr lang="en-GB" smtClean="0"/>
              <a:pPr/>
              <a:t>‹#›</a:t>
            </a:fld>
            <a:endParaRPr lang="en-GB" sz="800"/>
          </a:p>
        </p:txBody>
      </p:sp>
      <p:pic>
        <p:nvPicPr>
          <p:cNvPr id="3" name="Picture 2" descr="Logo&#10;&#10;Description automatically generated">
            <a:extLst>
              <a:ext uri="{FF2B5EF4-FFF2-40B4-BE49-F238E27FC236}">
                <a16:creationId xmlns:a16="http://schemas.microsoft.com/office/drawing/2014/main" id="{A8FC19C8-1460-4C41-8BEA-C065C638A598}"/>
              </a:ext>
            </a:extLst>
          </p:cNvPr>
          <p:cNvPicPr>
            <a:picLocks noChangeAspect="1"/>
          </p:cNvPicPr>
          <p:nvPr userDrawn="1"/>
        </p:nvPicPr>
        <p:blipFill rotWithShape="1">
          <a:blip r:embed="rId44">
            <a:extLst>
              <a:ext uri="{28A0092B-C50C-407E-A947-70E740481C1C}">
                <a14:useLocalDpi xmlns:a14="http://schemas.microsoft.com/office/drawing/2010/main" val="0"/>
              </a:ext>
            </a:extLst>
          </a:blip>
          <a:srcRect l="16080" t="30506" r="28000" b="36533"/>
          <a:stretch/>
        </p:blipFill>
        <p:spPr>
          <a:xfrm>
            <a:off x="10893727" y="6251991"/>
            <a:ext cx="1066626" cy="353635"/>
          </a:xfrm>
          <a:prstGeom prst="rect">
            <a:avLst/>
          </a:prstGeom>
        </p:spPr>
      </p:pic>
    </p:spTree>
    <p:extLst>
      <p:ext uri="{BB962C8B-B14F-4D97-AF65-F5344CB8AC3E}">
        <p14:creationId xmlns:p14="http://schemas.microsoft.com/office/powerpoint/2010/main" val="3968379818"/>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 id="2147484014" r:id="rId22"/>
    <p:sldLayoutId id="2147484015" r:id="rId23"/>
    <p:sldLayoutId id="2147484016" r:id="rId24"/>
    <p:sldLayoutId id="2147484017" r:id="rId25"/>
    <p:sldLayoutId id="2147484018" r:id="rId26"/>
    <p:sldLayoutId id="2147484019" r:id="rId27"/>
    <p:sldLayoutId id="2147484020" r:id="rId28"/>
    <p:sldLayoutId id="2147484021" r:id="rId29"/>
    <p:sldLayoutId id="2147484022" r:id="rId30"/>
    <p:sldLayoutId id="2147484023" r:id="rId31"/>
    <p:sldLayoutId id="2147484024" r:id="rId32"/>
    <p:sldLayoutId id="2147484025" r:id="rId33"/>
    <p:sldLayoutId id="2147484026" r:id="rId34"/>
    <p:sldLayoutId id="2147484027" r:id="rId35"/>
    <p:sldLayoutId id="2147484028" r:id="rId36"/>
    <p:sldLayoutId id="2147484029" r:id="rId37"/>
    <p:sldLayoutId id="2147484030" r:id="rId38"/>
    <p:sldLayoutId id="2147484031" r:id="rId39"/>
    <p:sldLayoutId id="2147484032" r:id="rId40"/>
    <p:sldLayoutId id="2147484033" r:id="rId41"/>
    <p:sldLayoutId id="2147484034" r:id="rId4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CEE82B-7339-1D47-950B-B1FA96062F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FEF5BB-B01E-EE4A-9C64-AC4763D991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D0B419A-3782-0342-B05D-BDA325569780}"/>
              </a:ext>
            </a:extLst>
          </p:cNvPr>
          <p:cNvSpPr>
            <a:spLocks noGrp="1"/>
          </p:cNvSpPr>
          <p:nvPr>
            <p:ph type="ftr" sz="quarter" idx="3"/>
          </p:nvPr>
        </p:nvSpPr>
        <p:spPr>
          <a:xfrm>
            <a:off x="3221935" y="6356350"/>
            <a:ext cx="5748130" cy="365125"/>
          </a:xfrm>
          <a:prstGeom prst="rect">
            <a:avLst/>
          </a:prstGeom>
        </p:spPr>
        <p:txBody>
          <a:bodyPr vert="horz" lIns="91440" tIns="45720" rIns="91440" bIns="45720" rtlCol="0" anchor="ctr"/>
          <a:lstStyle>
            <a:lvl1pPr algn="ctr">
              <a:defRPr sz="700" spc="600">
                <a:solidFill>
                  <a:schemeClr val="tx1">
                    <a:lumMod val="25000"/>
                    <a:lumOff val="75000"/>
                  </a:schemeClr>
                </a:solidFill>
                <a:latin typeface="+mj-lt"/>
              </a:defRPr>
            </a:lvl1pPr>
          </a:lstStyle>
          <a:p>
            <a:r>
              <a:rPr lang="en-US"/>
              <a:t>CONFIDENTIAL. FOR INTERNAL USE ONLY.</a:t>
            </a:r>
          </a:p>
        </p:txBody>
      </p:sp>
      <p:sp>
        <p:nvSpPr>
          <p:cNvPr id="6" name="Slide Number Placeholder 5">
            <a:extLst>
              <a:ext uri="{FF2B5EF4-FFF2-40B4-BE49-F238E27FC236}">
                <a16:creationId xmlns:a16="http://schemas.microsoft.com/office/drawing/2014/main" id="{70162B5E-4C5C-3F4D-B0CA-F9D07ECD8DD7}"/>
              </a:ext>
            </a:extLst>
          </p:cNvPr>
          <p:cNvSpPr>
            <a:spLocks noGrp="1"/>
          </p:cNvSpPr>
          <p:nvPr>
            <p:ph type="sldNum" sz="quarter" idx="4"/>
          </p:nvPr>
        </p:nvSpPr>
        <p:spPr>
          <a:xfrm>
            <a:off x="11654469" y="6471015"/>
            <a:ext cx="435429" cy="265001"/>
          </a:xfrm>
          <a:prstGeom prst="rect">
            <a:avLst/>
          </a:prstGeom>
        </p:spPr>
        <p:txBody>
          <a:bodyPr vert="horz" lIns="91440" tIns="45720" rIns="91440" bIns="45720" rtlCol="0" anchor="ctr"/>
          <a:lstStyle>
            <a:lvl1pPr algn="r">
              <a:defRPr sz="1050">
                <a:solidFill>
                  <a:schemeClr val="tx1">
                    <a:lumMod val="25000"/>
                    <a:lumOff val="75000"/>
                  </a:schemeClr>
                </a:solidFill>
              </a:defRPr>
            </a:lvl1pPr>
          </a:lstStyle>
          <a:p>
            <a:fld id="{576350CE-3CA8-A443-9E74-030319648B9F}" type="slidenum">
              <a:rPr lang="en-US" smtClean="0"/>
              <a:pPr/>
              <a:t>‹#›</a:t>
            </a:fld>
            <a:endParaRPr lang="en-US"/>
          </a:p>
        </p:txBody>
      </p:sp>
      <p:pic>
        <p:nvPicPr>
          <p:cNvPr id="11" name="Picture 10" descr="Logo&#10;&#10;Description automatically generated">
            <a:extLst>
              <a:ext uri="{FF2B5EF4-FFF2-40B4-BE49-F238E27FC236}">
                <a16:creationId xmlns:a16="http://schemas.microsoft.com/office/drawing/2014/main" id="{4BFB8941-AF92-134A-B163-792F89D46D1E}"/>
              </a:ext>
            </a:extLst>
          </p:cNvPr>
          <p:cNvPicPr>
            <a:picLocks noChangeAspect="1"/>
          </p:cNvPicPr>
          <p:nvPr userDrawn="1"/>
        </p:nvPicPr>
        <p:blipFill>
          <a:blip r:embed="rId29" cstate="print">
            <a:extLst>
              <a:ext uri="{28A0092B-C50C-407E-A947-70E740481C1C}">
                <a14:useLocalDpi xmlns:a14="http://schemas.microsoft.com/office/drawing/2010/main"/>
              </a:ext>
            </a:extLst>
          </a:blip>
          <a:stretch>
            <a:fillRect/>
          </a:stretch>
        </p:blipFill>
        <p:spPr>
          <a:xfrm>
            <a:off x="319816" y="6320893"/>
            <a:ext cx="874368" cy="272106"/>
          </a:xfrm>
          <a:prstGeom prst="rect">
            <a:avLst/>
          </a:prstGeom>
        </p:spPr>
      </p:pic>
    </p:spTree>
    <p:extLst>
      <p:ext uri="{BB962C8B-B14F-4D97-AF65-F5344CB8AC3E}">
        <p14:creationId xmlns:p14="http://schemas.microsoft.com/office/powerpoint/2010/main" val="1672776798"/>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 id="2147484060" r:id="rId25"/>
    <p:sldLayoutId id="2147484061" r:id="rId26"/>
    <p:sldLayoutId id="2147484063" r:id="rId27"/>
  </p:sldLayoutIdLst>
  <p:hf sldNum="0" hdr="0" dt="0"/>
  <p:txStyles>
    <p:titleStyle>
      <a:lvl1pPr algn="l" defTabSz="914400" rtl="0" eaLnBrk="1" latinLnBrk="0" hangingPunct="1">
        <a:lnSpc>
          <a:spcPct val="90000"/>
        </a:lnSpc>
        <a:spcBef>
          <a:spcPct val="0"/>
        </a:spcBef>
        <a:buNone/>
        <a:defRPr sz="4400" kern="1200">
          <a:solidFill>
            <a:schemeClr val="accent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79.xml"/><Relationship Id="rId4" Type="http://schemas.openxmlformats.org/officeDocument/2006/relationships/image" Target="../media/image1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79.xml"/><Relationship Id="rId4" Type="http://schemas.openxmlformats.org/officeDocument/2006/relationships/image" Target="../media/image115.png"/></Relationships>
</file>

<file path=ppt/slides/_rels/slide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83.xml"/><Relationship Id="rId4" Type="http://schemas.openxmlformats.org/officeDocument/2006/relationships/image" Target="../media/image118.png"/></Relationships>
</file>

<file path=ppt/slides/_rels/slide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8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7.xml"/></Relationships>
</file>

<file path=ppt/slides/_rels/slide2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167.xml"/><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2.xml"/><Relationship Id="rId1" Type="http://schemas.openxmlformats.org/officeDocument/2006/relationships/slideLayout" Target="../slideLayouts/slideLayout167.xml"/><Relationship Id="rId4" Type="http://schemas.openxmlformats.org/officeDocument/2006/relationships/image" Target="../media/image132.png"/></Relationships>
</file>

<file path=ppt/slides/_rels/slide2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167.xml"/></Relationships>
</file>

<file path=ppt/slides/_rels/slide2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167.xml"/></Relationships>
</file>

<file path=ppt/slides/_rels/slide2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167.xml"/></Relationships>
</file>

<file path=ppt/slides/_rels/slide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167.xml"/></Relationships>
</file>

<file path=ppt/slides/_rels/slide2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7.xml"/><Relationship Id="rId1" Type="http://schemas.openxmlformats.org/officeDocument/2006/relationships/slideLayout" Target="../slideLayouts/slideLayout167.xml"/></Relationships>
</file>

<file path=ppt/slides/_rels/slide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67.xml"/></Relationships>
</file>

<file path=ppt/slides/_rels/slide2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8.xml"/><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xml"/><Relationship Id="rId1" Type="http://schemas.openxmlformats.org/officeDocument/2006/relationships/slideLayout" Target="../slideLayouts/slideLayout78.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78.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1.jpeg"/><Relationship Id="rId26" Type="http://schemas.openxmlformats.org/officeDocument/2006/relationships/image" Target="../media/image99.png"/><Relationship Id="rId3" Type="http://schemas.openxmlformats.org/officeDocument/2006/relationships/image" Target="../media/image76.png"/><Relationship Id="rId21" Type="http://schemas.openxmlformats.org/officeDocument/2006/relationships/image" Target="../media/image94.png"/><Relationship Id="rId34" Type="http://schemas.openxmlformats.org/officeDocument/2006/relationships/image" Target="../media/image107.png"/><Relationship Id="rId7" Type="http://schemas.openxmlformats.org/officeDocument/2006/relationships/image" Target="../media/image80.jpeg"/><Relationship Id="rId12" Type="http://schemas.openxmlformats.org/officeDocument/2006/relationships/image" Target="../media/image85.png"/><Relationship Id="rId17" Type="http://schemas.openxmlformats.org/officeDocument/2006/relationships/image" Target="../media/image90.jpeg"/><Relationship Id="rId25" Type="http://schemas.openxmlformats.org/officeDocument/2006/relationships/image" Target="../media/image98.png"/><Relationship Id="rId33" Type="http://schemas.openxmlformats.org/officeDocument/2006/relationships/image" Target="../media/image106.png"/><Relationship Id="rId2" Type="http://schemas.openxmlformats.org/officeDocument/2006/relationships/notesSlide" Target="../notesSlides/notesSlide6.xml"/><Relationship Id="rId16" Type="http://schemas.openxmlformats.org/officeDocument/2006/relationships/image" Target="../media/image89.png"/><Relationship Id="rId20" Type="http://schemas.openxmlformats.org/officeDocument/2006/relationships/image" Target="../media/image93.png"/><Relationship Id="rId29" Type="http://schemas.openxmlformats.org/officeDocument/2006/relationships/image" Target="../media/image102.png"/><Relationship Id="rId1" Type="http://schemas.openxmlformats.org/officeDocument/2006/relationships/slideLayout" Target="../slideLayouts/slideLayout79.xml"/><Relationship Id="rId6" Type="http://schemas.openxmlformats.org/officeDocument/2006/relationships/image" Target="../media/image79.jpe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jpeg"/><Relationship Id="rId5" Type="http://schemas.openxmlformats.org/officeDocument/2006/relationships/image" Target="../media/image78.png"/><Relationship Id="rId15" Type="http://schemas.openxmlformats.org/officeDocument/2006/relationships/image" Target="../media/image88.jpeg"/><Relationship Id="rId23" Type="http://schemas.openxmlformats.org/officeDocument/2006/relationships/image" Target="../media/image96.jpeg"/><Relationship Id="rId28" Type="http://schemas.openxmlformats.org/officeDocument/2006/relationships/image" Target="../media/image101.png"/><Relationship Id="rId10" Type="http://schemas.openxmlformats.org/officeDocument/2006/relationships/image" Target="../media/image83.png"/><Relationship Id="rId19" Type="http://schemas.openxmlformats.org/officeDocument/2006/relationships/image" Target="../media/image92.png"/><Relationship Id="rId31" Type="http://schemas.openxmlformats.org/officeDocument/2006/relationships/image" Target="../media/image104.jpeg"/><Relationship Id="rId4" Type="http://schemas.openxmlformats.org/officeDocument/2006/relationships/image" Target="../media/image77.png"/><Relationship Id="rId9" Type="http://schemas.openxmlformats.org/officeDocument/2006/relationships/image" Target="../media/image82.jpeg"/><Relationship Id="rId14" Type="http://schemas.openxmlformats.org/officeDocument/2006/relationships/image" Target="../media/image87.jpe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8" Type="http://schemas.openxmlformats.org/officeDocument/2006/relationships/hyperlink" Target="https://www.sas.com/en_us/software/life-science-analytics-framework.html"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9.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hyperlink" Target="https://www.formedix.com/clinical-metadata-repository/" TargetMode="External"/><Relationship Id="rId4" Type="http://schemas.openxmlformats.org/officeDocument/2006/relationships/diagramLayout" Target="../diagrams/layout1.xml"/><Relationship Id="rId9"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0FBE278-5AF1-10AD-7631-DE8B99B26EF7}"/>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29C41265-D24E-4737-89DC-4A4D4AFBDDF9}"/>
              </a:ext>
            </a:extLst>
          </p:cNvPr>
          <p:cNvSpPr>
            <a:spLocks noGrp="1"/>
          </p:cNvSpPr>
          <p:nvPr>
            <p:ph sz="quarter" idx="13"/>
          </p:nvPr>
        </p:nvSpPr>
        <p:spPr>
          <a:xfrm>
            <a:off x="362864" y="2267673"/>
            <a:ext cx="6167049" cy="354958"/>
          </a:xfrm>
        </p:spPr>
        <p:txBody>
          <a:bodyPr/>
          <a:lstStyle/>
          <a:p>
            <a:r>
              <a:rPr lang="en-BE" dirty="0">
                <a:effectLst/>
                <a:latin typeface="Calibri" panose="020F0502020204030204" pitchFamily="34" charset="0"/>
                <a:ea typeface="Calibri" panose="020F0502020204030204" pitchFamily="34" charset="0"/>
              </a:rPr>
              <a:t>Data Visualization stream – DV09</a:t>
            </a:r>
          </a:p>
          <a:p>
            <a:r>
              <a:rPr lang="en-US" b="1" dirty="0">
                <a:effectLst/>
                <a:latin typeface="Calibri" panose="020F0502020204030204" pitchFamily="34" charset="0"/>
                <a:ea typeface="Calibri" panose="020F0502020204030204" pitchFamily="34" charset="0"/>
              </a:rPr>
              <a:t>Oversight and Insight within a</a:t>
            </a:r>
            <a:r>
              <a:rPr lang="en-BE" b="1" dirty="0">
                <a:effectLst/>
                <a:latin typeface="Calibri" panose="020F0502020204030204" pitchFamily="34" charset="0"/>
                <a:ea typeface="Calibri" panose="020F0502020204030204" pitchFamily="34" charset="0"/>
              </a:rPr>
              <a:t> </a:t>
            </a:r>
            <a:r>
              <a:rPr lang="en-US" b="1" dirty="0">
                <a:effectLst/>
                <a:latin typeface="Calibri" panose="020F0502020204030204" pitchFamily="34" charset="0"/>
                <a:ea typeface="Calibri" panose="020F0502020204030204" pitchFamily="34" charset="0"/>
              </a:rPr>
              <a:t>Fast-Moving Biotech Company</a:t>
            </a:r>
            <a:endParaRPr lang="en-BE" b="1" dirty="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E0055F6D-DC23-4C07-AA67-8908ED0D111D}"/>
              </a:ext>
            </a:extLst>
          </p:cNvPr>
          <p:cNvSpPr>
            <a:spLocks noGrp="1"/>
          </p:cNvSpPr>
          <p:nvPr>
            <p:ph sz="quarter" idx="14"/>
          </p:nvPr>
        </p:nvSpPr>
        <p:spPr>
          <a:xfrm>
            <a:off x="362864" y="3929689"/>
            <a:ext cx="6167049" cy="754734"/>
          </a:xfrm>
        </p:spPr>
        <p:txBody>
          <a:bodyPr/>
          <a:lstStyle/>
          <a:p>
            <a:r>
              <a:rPr lang="en-BE" sz="1400" b="1" dirty="0"/>
              <a:t>Stijn Rogiers</a:t>
            </a:r>
            <a:r>
              <a:rPr lang="en-BE" sz="1400" dirty="0"/>
              <a:t>, </a:t>
            </a:r>
          </a:p>
          <a:p>
            <a:r>
              <a:rPr lang="en-BE" sz="1400" dirty="0"/>
              <a:t>Head Data Integration &amp; Standards Team - Data Management (DM), argenx</a:t>
            </a:r>
          </a:p>
          <a:p>
            <a:r>
              <a:rPr lang="en-BE" sz="1400" b="1" dirty="0"/>
              <a:t>Phil Mason</a:t>
            </a:r>
            <a:r>
              <a:rPr lang="en-BE" sz="1400" dirty="0"/>
              <a:t>, </a:t>
            </a:r>
          </a:p>
          <a:p>
            <a:r>
              <a:rPr lang="en-BE" sz="1400" dirty="0"/>
              <a:t>Stats Programmer - Quantitative Sciences (QS), argenx</a:t>
            </a:r>
            <a:endParaRPr lang="en-GB" sz="1400" dirty="0"/>
          </a:p>
        </p:txBody>
      </p:sp>
      <p:sp>
        <p:nvSpPr>
          <p:cNvPr id="5" name="Content Placeholder 4">
            <a:extLst>
              <a:ext uri="{FF2B5EF4-FFF2-40B4-BE49-F238E27FC236}">
                <a16:creationId xmlns:a16="http://schemas.microsoft.com/office/drawing/2014/main" id="{266721E4-FB2F-46DE-B80E-71102691E03F}"/>
              </a:ext>
            </a:extLst>
          </p:cNvPr>
          <p:cNvSpPr>
            <a:spLocks noGrp="1"/>
          </p:cNvSpPr>
          <p:nvPr>
            <p:ph sz="quarter" idx="16"/>
          </p:nvPr>
        </p:nvSpPr>
        <p:spPr/>
        <p:txBody>
          <a:bodyPr/>
          <a:lstStyle/>
          <a:p>
            <a:pPr algn="ctr"/>
            <a:r>
              <a:rPr lang="en-BE" b="0" dirty="0"/>
              <a:t>8 Nov 2023</a:t>
            </a:r>
            <a:endParaRPr lang="en-GB" b="0" dirty="0"/>
          </a:p>
        </p:txBody>
      </p:sp>
      <p:sp>
        <p:nvSpPr>
          <p:cNvPr id="9" name="Picture Placeholder 8">
            <a:extLst>
              <a:ext uri="{FF2B5EF4-FFF2-40B4-BE49-F238E27FC236}">
                <a16:creationId xmlns:a16="http://schemas.microsoft.com/office/drawing/2014/main" id="{0EB423C4-82C9-CD7B-E621-5F7B484B8F2B}"/>
              </a:ext>
            </a:extLst>
          </p:cNvPr>
          <p:cNvSpPr>
            <a:spLocks noGrp="1"/>
          </p:cNvSpPr>
          <p:nvPr>
            <p:ph type="pic" sz="quarter" idx="17"/>
          </p:nvPr>
        </p:nvSpPr>
        <p:spPr/>
      </p:sp>
      <p:pic>
        <p:nvPicPr>
          <p:cNvPr id="7" name="Picture 6">
            <a:extLst>
              <a:ext uri="{FF2B5EF4-FFF2-40B4-BE49-F238E27FC236}">
                <a16:creationId xmlns:a16="http://schemas.microsoft.com/office/drawing/2014/main" id="{BD404B4B-5FAB-3289-3F9C-4277383A7262}"/>
              </a:ext>
            </a:extLst>
          </p:cNvPr>
          <p:cNvPicPr>
            <a:picLocks noChangeAspect="1"/>
          </p:cNvPicPr>
          <p:nvPr/>
        </p:nvPicPr>
        <p:blipFill>
          <a:blip r:embed="rId3"/>
          <a:stretch>
            <a:fillRect/>
          </a:stretch>
        </p:blipFill>
        <p:spPr>
          <a:xfrm>
            <a:off x="292350" y="280483"/>
            <a:ext cx="6237564" cy="1246438"/>
          </a:xfrm>
          <a:prstGeom prst="rect">
            <a:avLst/>
          </a:prstGeom>
        </p:spPr>
      </p:pic>
    </p:spTree>
    <p:extLst>
      <p:ext uri="{BB962C8B-B14F-4D97-AF65-F5344CB8AC3E}">
        <p14:creationId xmlns:p14="http://schemas.microsoft.com/office/powerpoint/2010/main" val="955902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C3A1FC-37A5-48B3-8559-F1309150CEBF}"/>
              </a:ext>
            </a:extLst>
          </p:cNvPr>
          <p:cNvSpPr txBox="1">
            <a:spLocks/>
          </p:cNvSpPr>
          <p:nvPr/>
        </p:nvSpPr>
        <p:spPr>
          <a:xfrm>
            <a:off x="388265" y="923203"/>
            <a:ext cx="4909450" cy="10064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kern="1200">
                <a:solidFill>
                  <a:srgbClr val="91C352"/>
                </a:solidFill>
                <a:latin typeface="Exo 2" panose="00000500000000000000" pitchFamily="50" charset="0"/>
                <a:ea typeface="+mj-ea"/>
                <a:cs typeface="+mj-cs"/>
              </a:defRPr>
            </a:lvl1pPr>
          </a:lstStyle>
          <a:p>
            <a:pPr>
              <a:lnSpc>
                <a:spcPct val="110000"/>
              </a:lnSpc>
              <a:spcAft>
                <a:spcPts val="600"/>
              </a:spcAft>
              <a:defRPr/>
            </a:pPr>
            <a:r>
              <a:rPr lang="en-BE" sz="2400" b="1" dirty="0">
                <a:solidFill>
                  <a:srgbClr val="076E3B"/>
                </a:solidFill>
                <a:latin typeface="Exo 2" pitchFamily="2" charset="77"/>
              </a:rPr>
              <a:t>Near Real Time Data Flow</a:t>
            </a:r>
          </a:p>
          <a:p>
            <a:pPr>
              <a:lnSpc>
                <a:spcPct val="110000"/>
              </a:lnSpc>
              <a:spcAft>
                <a:spcPts val="600"/>
              </a:spcAft>
              <a:defRPr/>
            </a:pPr>
            <a:r>
              <a:rPr lang="en-BE" sz="2400" dirty="0">
                <a:solidFill>
                  <a:srgbClr val="076E3B"/>
                </a:solidFill>
                <a:latin typeface="Exo 2" pitchFamily="2" charset="77"/>
              </a:rPr>
              <a:t>(2022-2023)</a:t>
            </a:r>
          </a:p>
        </p:txBody>
      </p:sp>
      <p:cxnSp>
        <p:nvCxnSpPr>
          <p:cNvPr id="6" name="Straight Connector 5">
            <a:extLst>
              <a:ext uri="{FF2B5EF4-FFF2-40B4-BE49-F238E27FC236}">
                <a16:creationId xmlns:a16="http://schemas.microsoft.com/office/drawing/2014/main" id="{782A11D0-03D4-2588-16E5-3C1D710269A0}"/>
              </a:ext>
            </a:extLst>
          </p:cNvPr>
          <p:cNvCxnSpPr/>
          <p:nvPr/>
        </p:nvCxnSpPr>
        <p:spPr>
          <a:xfrm>
            <a:off x="508000" y="2409368"/>
            <a:ext cx="3309257"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Box 5">
            <a:extLst>
              <a:ext uri="{FF2B5EF4-FFF2-40B4-BE49-F238E27FC236}">
                <a16:creationId xmlns:a16="http://schemas.microsoft.com/office/drawing/2014/main" id="{46366095-FCA5-9AA0-6146-9B831ACB292E}"/>
              </a:ext>
            </a:extLst>
          </p:cNvPr>
          <p:cNvSpPr txBox="1"/>
          <p:nvPr/>
        </p:nvSpPr>
        <p:spPr>
          <a:xfrm>
            <a:off x="134112" y="2900549"/>
            <a:ext cx="3828287" cy="3664351"/>
          </a:xfrm>
          <a:prstGeom prst="rect">
            <a:avLst/>
          </a:prstGeom>
        </p:spPr>
        <p:txBody>
          <a:bodyPr vert="horz" lIns="91440" tIns="45720" rIns="91440" bIns="45720" rtlCol="0">
            <a:normAutofit/>
          </a:bodyPr>
          <a:lstStyle/>
          <a:p>
            <a:pPr marL="285750">
              <a:lnSpc>
                <a:spcPct val="90000"/>
              </a:lnSpc>
              <a:spcAft>
                <a:spcPts val="600"/>
              </a:spcAft>
              <a:defRPr/>
            </a:pPr>
            <a:endParaRPr kumimoji="0" lang="en-BE" i="1" strike="noStrike" cap="none" spc="0" normalizeH="0" baseline="0" noProof="0" dirty="0">
              <a:ln>
                <a:noFill/>
              </a:ln>
              <a:solidFill>
                <a:schemeClr val="accent6">
                  <a:lumMod val="40000"/>
                  <a:lumOff val="60000"/>
                </a:schemeClr>
              </a:solidFill>
              <a:effectLst/>
              <a:uLnTx/>
              <a:uFillTx/>
            </a:endParaRPr>
          </a:p>
          <a:p>
            <a:pPr marL="285750">
              <a:lnSpc>
                <a:spcPct val="90000"/>
              </a:lnSpc>
              <a:spcAft>
                <a:spcPts val="600"/>
              </a:spcAft>
              <a:defRPr/>
            </a:pPr>
            <a:r>
              <a:rPr kumimoji="0" lang="en-US" b="1" i="0" strike="noStrike" cap="none" spc="0" normalizeH="0" baseline="0" noProof="0" dirty="0">
                <a:ln>
                  <a:noFill/>
                </a:ln>
                <a:effectLst/>
                <a:uLnTx/>
                <a:uFillTx/>
              </a:rPr>
              <a:t> </a:t>
            </a:r>
          </a:p>
        </p:txBody>
      </p:sp>
      <p:sp>
        <p:nvSpPr>
          <p:cNvPr id="12" name="Arc 11">
            <a:extLst>
              <a:ext uri="{FF2B5EF4-FFF2-40B4-BE49-F238E27FC236}">
                <a16:creationId xmlns:a16="http://schemas.microsoft.com/office/drawing/2014/main" id="{24E8E117-9C93-F38D-2562-42C5BB62B51E}"/>
              </a:ext>
            </a:extLst>
          </p:cNvPr>
          <p:cNvSpPr/>
          <p:nvPr/>
        </p:nvSpPr>
        <p:spPr>
          <a:xfrm flipH="1">
            <a:off x="1471564" y="0"/>
            <a:ext cx="3193146" cy="6858000"/>
          </a:xfrm>
          <a:prstGeom prst="arc">
            <a:avLst>
              <a:gd name="adj1" fmla="val 5554970"/>
              <a:gd name="adj2" fmla="val 16196817"/>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pic>
        <p:nvPicPr>
          <p:cNvPr id="2" name="Picture 1">
            <a:extLst>
              <a:ext uri="{FF2B5EF4-FFF2-40B4-BE49-F238E27FC236}">
                <a16:creationId xmlns:a16="http://schemas.microsoft.com/office/drawing/2014/main" id="{0F9532AB-43B4-D605-CDE7-3B251B652957}"/>
              </a:ext>
            </a:extLst>
          </p:cNvPr>
          <p:cNvPicPr>
            <a:picLocks noChangeAspect="1"/>
          </p:cNvPicPr>
          <p:nvPr/>
        </p:nvPicPr>
        <p:blipFill>
          <a:blip r:embed="rId3"/>
          <a:stretch>
            <a:fillRect/>
          </a:stretch>
        </p:blipFill>
        <p:spPr>
          <a:xfrm>
            <a:off x="508000" y="3079811"/>
            <a:ext cx="3235143" cy="2421093"/>
          </a:xfrm>
          <a:prstGeom prst="ellipse">
            <a:avLst/>
          </a:prstGeom>
          <a:ln>
            <a:noFill/>
          </a:ln>
          <a:effectLst>
            <a:softEdge rad="112500"/>
          </a:effectLst>
        </p:spPr>
      </p:pic>
      <p:sp>
        <p:nvSpPr>
          <p:cNvPr id="5" name="TextBox 4">
            <a:extLst>
              <a:ext uri="{FF2B5EF4-FFF2-40B4-BE49-F238E27FC236}">
                <a16:creationId xmlns:a16="http://schemas.microsoft.com/office/drawing/2014/main" id="{85A5DC7A-479C-16B9-D2F1-8C62F6D6BB41}"/>
              </a:ext>
            </a:extLst>
          </p:cNvPr>
          <p:cNvSpPr txBox="1"/>
          <p:nvPr/>
        </p:nvSpPr>
        <p:spPr>
          <a:xfrm>
            <a:off x="4869080" y="1029780"/>
            <a:ext cx="8461149" cy="1600438"/>
          </a:xfrm>
          <a:prstGeom prst="rect">
            <a:avLst/>
          </a:prstGeom>
          <a:noFill/>
        </p:spPr>
        <p:txBody>
          <a:bodyPr wrap="square" rtlCol="0">
            <a:spAutoFit/>
          </a:bodyPr>
          <a:lstStyle/>
          <a:p>
            <a:r>
              <a:rPr lang="en-BE" sz="2000" b="1" dirty="0">
                <a:solidFill>
                  <a:srgbClr val="0070C0"/>
                </a:solidFill>
              </a:rPr>
              <a:t>AS IS</a:t>
            </a:r>
          </a:p>
          <a:p>
            <a:pPr lvl="1"/>
            <a:r>
              <a:rPr lang="en-BE" sz="1600" b="1" dirty="0"/>
              <a:t>MONTHLY </a:t>
            </a:r>
            <a:r>
              <a:rPr lang="en-BE" sz="1600" dirty="0"/>
              <a:t>SDTM delivery by DM-CRO partners</a:t>
            </a:r>
          </a:p>
          <a:p>
            <a:pPr marL="742950" lvl="1" indent="-285750">
              <a:buFont typeface="Arial" panose="020B0604020202020204" pitchFamily="34" charset="0"/>
              <a:buChar char="•"/>
            </a:pPr>
            <a:r>
              <a:rPr lang="en-BE" sz="1400" dirty="0"/>
              <a:t>Trial Oversight by argenx DM</a:t>
            </a:r>
          </a:p>
          <a:p>
            <a:pPr marL="742950" lvl="1" indent="-285750">
              <a:buFont typeface="Arial" panose="020B0604020202020204" pitchFamily="34" charset="0"/>
              <a:buChar char="•"/>
            </a:pPr>
            <a:r>
              <a:rPr lang="en-BE" sz="1400" b="1" dirty="0"/>
              <a:t>Generic ADaM </a:t>
            </a:r>
            <a:r>
              <a:rPr lang="en-BE" sz="1400" dirty="0"/>
              <a:t>and Patient Profiles by argenx QS </a:t>
            </a:r>
          </a:p>
          <a:p>
            <a:pPr marL="742950" lvl="1" indent="-285750">
              <a:buFont typeface="Arial" panose="020B0604020202020204" pitchFamily="34" charset="0"/>
              <a:buChar char="•"/>
            </a:pPr>
            <a:r>
              <a:rPr lang="en-BE" sz="1400" dirty="0"/>
              <a:t>Medical Review using DM-CRO listings, Patient profiles and Data Visualizations</a:t>
            </a:r>
          </a:p>
          <a:p>
            <a:pPr marL="742950" lvl="1" indent="-285750">
              <a:buFont typeface="Arial" panose="020B0604020202020204" pitchFamily="34" charset="0"/>
              <a:buChar char="•"/>
            </a:pPr>
            <a:endParaRPr lang="en-BE" dirty="0"/>
          </a:p>
        </p:txBody>
      </p:sp>
      <p:sp>
        <p:nvSpPr>
          <p:cNvPr id="7" name="TextBox 6">
            <a:extLst>
              <a:ext uri="{FF2B5EF4-FFF2-40B4-BE49-F238E27FC236}">
                <a16:creationId xmlns:a16="http://schemas.microsoft.com/office/drawing/2014/main" id="{A6707012-574F-B341-27B1-565C9C205FAE}"/>
              </a:ext>
            </a:extLst>
          </p:cNvPr>
          <p:cNvSpPr txBox="1"/>
          <p:nvPr/>
        </p:nvSpPr>
        <p:spPr>
          <a:xfrm>
            <a:off x="4847101" y="3429000"/>
            <a:ext cx="8961211" cy="2092881"/>
          </a:xfrm>
          <a:prstGeom prst="rect">
            <a:avLst/>
          </a:prstGeom>
          <a:noFill/>
        </p:spPr>
        <p:txBody>
          <a:bodyPr wrap="square" rtlCol="0">
            <a:spAutoFit/>
          </a:bodyPr>
          <a:lstStyle/>
          <a:p>
            <a:r>
              <a:rPr lang="en-BE" sz="2000" b="1" dirty="0">
                <a:solidFill>
                  <a:srgbClr val="0070C0"/>
                </a:solidFill>
              </a:rPr>
              <a:t>TO BE</a:t>
            </a:r>
          </a:p>
          <a:p>
            <a:pPr lvl="1"/>
            <a:r>
              <a:rPr lang="en-BE" sz="1600" b="1" dirty="0"/>
              <a:t>+ WEEKLY </a:t>
            </a:r>
            <a:r>
              <a:rPr lang="en-BE" sz="1600" dirty="0"/>
              <a:t>(</a:t>
            </a:r>
            <a:r>
              <a:rPr lang="en-BE" sz="1600" i="1" dirty="0"/>
              <a:t>or DAILY if required</a:t>
            </a:r>
            <a:r>
              <a:rPr lang="en-BE" sz="1600" dirty="0"/>
              <a:t>) </a:t>
            </a:r>
            <a:r>
              <a:rPr lang="en-BE" sz="1600" b="1" dirty="0"/>
              <a:t>Generic SDTM </a:t>
            </a:r>
            <a:r>
              <a:rPr lang="en-BE" sz="1600" dirty="0"/>
              <a:t>creation </a:t>
            </a:r>
            <a:r>
              <a:rPr lang="en-BE" sz="1600" u="sng" dirty="0"/>
              <a:t>by argenx DM</a:t>
            </a:r>
          </a:p>
          <a:p>
            <a:pPr lvl="1"/>
            <a:r>
              <a:rPr lang="en-BE" dirty="0">
                <a:solidFill>
                  <a:schemeClr val="bg1">
                    <a:lumMod val="65000"/>
                  </a:schemeClr>
                </a:solidFill>
              </a:rPr>
              <a:t>facilitates... </a:t>
            </a:r>
          </a:p>
          <a:p>
            <a:pPr marL="742950" lvl="1" indent="-285750">
              <a:buFont typeface="Arial" panose="020B0604020202020204" pitchFamily="34" charset="0"/>
              <a:buChar char="•"/>
            </a:pPr>
            <a:r>
              <a:rPr lang="en-BE" sz="1400" dirty="0"/>
              <a:t>Imp</a:t>
            </a:r>
            <a:r>
              <a:rPr lang="nl-BE" sz="1400" dirty="0" err="1"/>
              <a:t>ro</a:t>
            </a:r>
            <a:r>
              <a:rPr lang="en-BE" sz="1400" dirty="0"/>
              <a:t>ved Trial Oversight by argenx DM</a:t>
            </a:r>
          </a:p>
          <a:p>
            <a:pPr marL="742950" lvl="1" indent="-285750">
              <a:buFont typeface="Arial" panose="020B0604020202020204" pitchFamily="34" charset="0"/>
              <a:buChar char="•"/>
            </a:pPr>
            <a:r>
              <a:rPr lang="en-BE" sz="1400" dirty="0"/>
              <a:t>Weekly </a:t>
            </a:r>
            <a:r>
              <a:rPr lang="en-BE" sz="1400" b="1" dirty="0"/>
              <a:t>Generic ADaM </a:t>
            </a:r>
            <a:r>
              <a:rPr lang="en-BE" sz="1400" dirty="0"/>
              <a:t>and Patient Profiles by argenx QS</a:t>
            </a:r>
          </a:p>
          <a:p>
            <a:pPr marL="742950" lvl="1" indent="-285750">
              <a:buFont typeface="Arial" panose="020B0604020202020204" pitchFamily="34" charset="0"/>
              <a:buChar char="•"/>
            </a:pPr>
            <a:r>
              <a:rPr lang="en-BE" sz="1400" dirty="0"/>
              <a:t>Medical Review on near-real time data (weekly instead of monthly)</a:t>
            </a:r>
          </a:p>
          <a:p>
            <a:pPr marL="742950" lvl="1" indent="-285750">
              <a:buFont typeface="Arial" panose="020B0604020202020204" pitchFamily="34" charset="0"/>
              <a:buChar char="•"/>
            </a:pPr>
            <a:r>
              <a:rPr lang="en-BE" sz="1400" dirty="0"/>
              <a:t>Supports also Improved Trial Oversight for argenx Sample Managers</a:t>
            </a:r>
          </a:p>
          <a:p>
            <a:pPr marL="742950" lvl="1" indent="-285750">
              <a:buFont typeface="Arial" panose="020B0604020202020204" pitchFamily="34" charset="0"/>
              <a:buChar char="•"/>
            </a:pPr>
            <a:endParaRPr lang="en-BE" dirty="0"/>
          </a:p>
        </p:txBody>
      </p:sp>
    </p:spTree>
    <p:extLst>
      <p:ext uri="{BB962C8B-B14F-4D97-AF65-F5344CB8AC3E}">
        <p14:creationId xmlns:p14="http://schemas.microsoft.com/office/powerpoint/2010/main" val="1044888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C3A1FC-37A5-48B3-8559-F1309150CEBF}"/>
              </a:ext>
            </a:extLst>
          </p:cNvPr>
          <p:cNvSpPr txBox="1">
            <a:spLocks/>
          </p:cNvSpPr>
          <p:nvPr/>
        </p:nvSpPr>
        <p:spPr>
          <a:xfrm>
            <a:off x="388265" y="923203"/>
            <a:ext cx="4909450" cy="10064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kern="1200">
                <a:solidFill>
                  <a:srgbClr val="91C352"/>
                </a:solidFill>
                <a:latin typeface="Exo 2" panose="00000500000000000000" pitchFamily="50" charset="0"/>
                <a:ea typeface="+mj-ea"/>
                <a:cs typeface="+mj-cs"/>
              </a:defRPr>
            </a:lvl1pPr>
          </a:lstStyle>
          <a:p>
            <a:pPr>
              <a:lnSpc>
                <a:spcPct val="110000"/>
              </a:lnSpc>
              <a:spcAft>
                <a:spcPts val="600"/>
              </a:spcAft>
              <a:defRPr/>
            </a:pPr>
            <a:r>
              <a:rPr lang="en-BE" sz="2400" b="1" dirty="0">
                <a:solidFill>
                  <a:srgbClr val="076E3B"/>
                </a:solidFill>
                <a:latin typeface="Exo 2" pitchFamily="2" charset="77"/>
              </a:rPr>
              <a:t>Near Real Time Data Flow</a:t>
            </a:r>
          </a:p>
          <a:p>
            <a:pPr>
              <a:lnSpc>
                <a:spcPct val="110000"/>
              </a:lnSpc>
              <a:spcAft>
                <a:spcPts val="600"/>
              </a:spcAft>
              <a:defRPr/>
            </a:pPr>
            <a:r>
              <a:rPr lang="en-BE" sz="2400" dirty="0">
                <a:solidFill>
                  <a:srgbClr val="076E3B"/>
                </a:solidFill>
                <a:latin typeface="Exo 2" pitchFamily="2" charset="77"/>
              </a:rPr>
              <a:t>(2022-2023)</a:t>
            </a:r>
          </a:p>
        </p:txBody>
      </p:sp>
      <p:cxnSp>
        <p:nvCxnSpPr>
          <p:cNvPr id="6" name="Straight Connector 5">
            <a:extLst>
              <a:ext uri="{FF2B5EF4-FFF2-40B4-BE49-F238E27FC236}">
                <a16:creationId xmlns:a16="http://schemas.microsoft.com/office/drawing/2014/main" id="{782A11D0-03D4-2588-16E5-3C1D710269A0}"/>
              </a:ext>
            </a:extLst>
          </p:cNvPr>
          <p:cNvCxnSpPr/>
          <p:nvPr/>
        </p:nvCxnSpPr>
        <p:spPr>
          <a:xfrm>
            <a:off x="508000" y="2409368"/>
            <a:ext cx="3309257"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Box 5">
            <a:extLst>
              <a:ext uri="{FF2B5EF4-FFF2-40B4-BE49-F238E27FC236}">
                <a16:creationId xmlns:a16="http://schemas.microsoft.com/office/drawing/2014/main" id="{46366095-FCA5-9AA0-6146-9B831ACB292E}"/>
              </a:ext>
            </a:extLst>
          </p:cNvPr>
          <p:cNvSpPr txBox="1"/>
          <p:nvPr/>
        </p:nvSpPr>
        <p:spPr>
          <a:xfrm>
            <a:off x="134112" y="2900549"/>
            <a:ext cx="3828287" cy="3664351"/>
          </a:xfrm>
          <a:prstGeom prst="rect">
            <a:avLst/>
          </a:prstGeom>
        </p:spPr>
        <p:txBody>
          <a:bodyPr vert="horz" lIns="91440" tIns="45720" rIns="91440" bIns="45720" rtlCol="0">
            <a:normAutofit fontScale="92500"/>
          </a:bodyPr>
          <a:lstStyle/>
          <a:p>
            <a:pPr marL="285750">
              <a:lnSpc>
                <a:spcPct val="90000"/>
              </a:lnSpc>
              <a:spcAft>
                <a:spcPts val="600"/>
              </a:spcAft>
              <a:defRPr/>
            </a:pPr>
            <a:r>
              <a:rPr lang="en-BE" dirty="0">
                <a:highlight>
                  <a:srgbClr val="C0C0C0"/>
                </a:highlight>
              </a:rPr>
              <a:t>PHASE I of the project</a:t>
            </a:r>
          </a:p>
          <a:p>
            <a:pPr marL="285750">
              <a:lnSpc>
                <a:spcPct val="90000"/>
              </a:lnSpc>
              <a:spcAft>
                <a:spcPts val="600"/>
              </a:spcAft>
              <a:defRPr/>
            </a:pPr>
            <a:endParaRPr lang="en-BE" b="1" dirty="0"/>
          </a:p>
          <a:p>
            <a:pPr marL="285750">
              <a:lnSpc>
                <a:spcPct val="90000"/>
              </a:lnSpc>
              <a:spcAft>
                <a:spcPts val="600"/>
              </a:spcAft>
              <a:defRPr/>
            </a:pPr>
            <a:r>
              <a:rPr lang="en-US" b="1" dirty="0"/>
              <a:t>EDC Raw </a:t>
            </a:r>
            <a:r>
              <a:rPr kumimoji="0" lang="en-US" b="1" i="0" strike="noStrike" cap="none" spc="0" normalizeH="0" baseline="0" noProof="0" dirty="0">
                <a:ln>
                  <a:noFill/>
                </a:ln>
                <a:effectLst/>
                <a:uLnTx/>
                <a:uFillTx/>
              </a:rPr>
              <a:t>Data Pull </a:t>
            </a:r>
            <a:endParaRPr kumimoji="0" lang="en-BE" b="1" i="0" strike="noStrike" cap="none" spc="0" normalizeH="0" baseline="0" noProof="0" dirty="0">
              <a:ln>
                <a:noFill/>
              </a:ln>
              <a:effectLst/>
              <a:uLnTx/>
              <a:uFillTx/>
            </a:endParaRPr>
          </a:p>
          <a:p>
            <a:pPr marL="285750">
              <a:lnSpc>
                <a:spcPct val="90000"/>
              </a:lnSpc>
              <a:spcAft>
                <a:spcPts val="600"/>
              </a:spcAft>
              <a:defRPr/>
            </a:pPr>
            <a:r>
              <a:rPr kumimoji="0" lang="en-US" i="0" strike="noStrike" cap="none" spc="0" normalizeH="0" baseline="0" noProof="0" dirty="0">
                <a:ln>
                  <a:noFill/>
                </a:ln>
                <a:effectLst/>
                <a:uLnTx/>
                <a:uFillTx/>
              </a:rPr>
              <a:t>From Medidata Rave</a:t>
            </a:r>
            <a:r>
              <a:rPr kumimoji="0" lang="en-BE" i="0" strike="noStrike" cap="none" spc="0" normalizeH="0" baseline="0" noProof="0" dirty="0">
                <a:ln>
                  <a:noFill/>
                </a:ln>
                <a:effectLst/>
                <a:uLnTx/>
                <a:uFillTx/>
              </a:rPr>
              <a:t> </a:t>
            </a:r>
            <a:r>
              <a:rPr kumimoji="0" lang="en-US" i="0" strike="noStrike" cap="none" spc="0" normalizeH="0" baseline="0" noProof="0" dirty="0">
                <a:ln>
                  <a:noFill/>
                </a:ln>
                <a:effectLst/>
                <a:uLnTx/>
                <a:uFillTx/>
              </a:rPr>
              <a:t>into SAS LSAF</a:t>
            </a:r>
            <a:r>
              <a:rPr kumimoji="0" lang="en-BE" i="0" strike="noStrike" cap="none" spc="0" normalizeH="0" baseline="0" noProof="0" dirty="0">
                <a:ln>
                  <a:noFill/>
                </a:ln>
                <a:effectLst/>
                <a:uLnTx/>
                <a:uFillTx/>
              </a:rPr>
              <a:t> </a:t>
            </a:r>
          </a:p>
          <a:p>
            <a:pPr marL="285750">
              <a:lnSpc>
                <a:spcPct val="90000"/>
              </a:lnSpc>
              <a:spcAft>
                <a:spcPts val="600"/>
              </a:spcAft>
              <a:defRPr/>
            </a:pPr>
            <a:r>
              <a:rPr kumimoji="0" lang="en-US" b="0" i="0" strike="noStrike" cap="none" spc="0" normalizeH="0" baseline="0" noProof="0" dirty="0">
                <a:ln>
                  <a:noFill/>
                </a:ln>
                <a:effectLst/>
                <a:uLnTx/>
                <a:uFillTx/>
              </a:rPr>
              <a:t>for multiple DM-CRO partners</a:t>
            </a:r>
            <a:endParaRPr kumimoji="0" lang="en-BE" b="0" i="0" strike="noStrike" cap="none" spc="0" normalizeH="0" baseline="0" noProof="0" dirty="0">
              <a:ln>
                <a:noFill/>
              </a:ln>
              <a:effectLst/>
              <a:uLnTx/>
              <a:uFillTx/>
            </a:endParaRPr>
          </a:p>
          <a:p>
            <a:pPr marL="285750">
              <a:lnSpc>
                <a:spcPct val="90000"/>
              </a:lnSpc>
              <a:spcAft>
                <a:spcPts val="600"/>
              </a:spcAft>
              <a:defRPr/>
            </a:pPr>
            <a:endParaRPr kumimoji="0" lang="en-BE" i="0" strike="noStrike" cap="none" spc="0" normalizeH="0" baseline="0" noProof="0" dirty="0">
              <a:ln>
                <a:noFill/>
              </a:ln>
              <a:effectLst/>
              <a:uLnTx/>
              <a:uFillTx/>
            </a:endParaRPr>
          </a:p>
          <a:p>
            <a:pPr marL="285750">
              <a:lnSpc>
                <a:spcPct val="90000"/>
              </a:lnSpc>
              <a:spcAft>
                <a:spcPts val="600"/>
              </a:spcAft>
              <a:defRPr/>
            </a:pPr>
            <a:r>
              <a:rPr kumimoji="0" lang="en-US" i="0" strike="noStrike" cap="none" spc="0" normalizeH="0" baseline="0" noProof="0" dirty="0">
                <a:ln>
                  <a:noFill/>
                </a:ln>
                <a:effectLst/>
                <a:uLnTx/>
                <a:uFillTx/>
              </a:rPr>
              <a:t>(weekly/daily) </a:t>
            </a:r>
            <a:endParaRPr kumimoji="0" lang="en-BE" i="0" strike="noStrike" cap="none" spc="0" normalizeH="0" baseline="0" noProof="0" dirty="0">
              <a:ln>
                <a:noFill/>
              </a:ln>
              <a:effectLst/>
              <a:uLnTx/>
              <a:uFillTx/>
            </a:endParaRPr>
          </a:p>
          <a:p>
            <a:pPr marL="285750">
              <a:lnSpc>
                <a:spcPct val="90000"/>
              </a:lnSpc>
              <a:spcAft>
                <a:spcPts val="600"/>
              </a:spcAft>
              <a:defRPr/>
            </a:pPr>
            <a:endParaRPr lang="en-BE" dirty="0"/>
          </a:p>
          <a:p>
            <a:pPr marL="285750">
              <a:lnSpc>
                <a:spcPct val="90000"/>
              </a:lnSpc>
              <a:spcAft>
                <a:spcPts val="600"/>
              </a:spcAft>
              <a:defRPr/>
            </a:pPr>
            <a:endParaRPr kumimoji="0" lang="en-BE" i="0" strike="noStrike" cap="none" spc="0" normalizeH="0" baseline="0" noProof="0" dirty="0">
              <a:ln>
                <a:noFill/>
              </a:ln>
              <a:effectLst/>
              <a:uLnTx/>
              <a:uFillTx/>
            </a:endParaRPr>
          </a:p>
          <a:p>
            <a:pPr marL="285750">
              <a:lnSpc>
                <a:spcPct val="90000"/>
              </a:lnSpc>
              <a:spcAft>
                <a:spcPts val="600"/>
              </a:spcAft>
              <a:defRPr/>
            </a:pPr>
            <a:r>
              <a:rPr lang="en-BE" i="1" dirty="0">
                <a:solidFill>
                  <a:schemeClr val="accent6">
                    <a:lumMod val="40000"/>
                    <a:lumOff val="60000"/>
                  </a:schemeClr>
                </a:solidFill>
              </a:rPr>
              <a:t>… working also on pulling in external data starting with central labs.</a:t>
            </a:r>
            <a:endParaRPr kumimoji="0" lang="en-BE" i="1" strike="noStrike" cap="none" spc="0" normalizeH="0" baseline="0" noProof="0" dirty="0">
              <a:ln>
                <a:noFill/>
              </a:ln>
              <a:solidFill>
                <a:schemeClr val="accent6">
                  <a:lumMod val="40000"/>
                  <a:lumOff val="60000"/>
                </a:schemeClr>
              </a:solidFill>
              <a:effectLst/>
              <a:uLnTx/>
              <a:uFillTx/>
            </a:endParaRPr>
          </a:p>
          <a:p>
            <a:pPr marL="285750">
              <a:lnSpc>
                <a:spcPct val="90000"/>
              </a:lnSpc>
              <a:spcAft>
                <a:spcPts val="600"/>
              </a:spcAft>
              <a:defRPr/>
            </a:pPr>
            <a:r>
              <a:rPr kumimoji="0" lang="en-US" b="1" i="0" strike="noStrike" cap="none" spc="0" normalizeH="0" baseline="0" noProof="0" dirty="0">
                <a:ln>
                  <a:noFill/>
                </a:ln>
                <a:effectLst/>
                <a:uLnTx/>
                <a:uFillTx/>
              </a:rPr>
              <a:t> </a:t>
            </a:r>
          </a:p>
        </p:txBody>
      </p:sp>
      <p:pic>
        <p:nvPicPr>
          <p:cNvPr id="10" name="Picture 9">
            <a:extLst>
              <a:ext uri="{FF2B5EF4-FFF2-40B4-BE49-F238E27FC236}">
                <a16:creationId xmlns:a16="http://schemas.microsoft.com/office/drawing/2014/main" id="{5A3F41C9-B952-5D22-5A9D-98260016F8A3}"/>
              </a:ext>
            </a:extLst>
          </p:cNvPr>
          <p:cNvPicPr>
            <a:picLocks noChangeAspect="1"/>
          </p:cNvPicPr>
          <p:nvPr/>
        </p:nvPicPr>
        <p:blipFill>
          <a:blip r:embed="rId3"/>
          <a:stretch>
            <a:fillRect/>
          </a:stretch>
        </p:blipFill>
        <p:spPr>
          <a:xfrm>
            <a:off x="5345744" y="125732"/>
            <a:ext cx="6098614" cy="324751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234FE45-51D7-81CD-A703-82B25C5EBB0F}"/>
              </a:ext>
            </a:extLst>
          </p:cNvPr>
          <p:cNvPicPr>
            <a:picLocks noChangeAspect="1"/>
          </p:cNvPicPr>
          <p:nvPr/>
        </p:nvPicPr>
        <p:blipFill>
          <a:blip r:embed="rId4"/>
          <a:stretch>
            <a:fillRect/>
          </a:stretch>
        </p:blipFill>
        <p:spPr>
          <a:xfrm>
            <a:off x="5345745" y="3565430"/>
            <a:ext cx="6098613" cy="2530925"/>
          </a:xfrm>
          <a:prstGeom prst="rect">
            <a:avLst/>
          </a:prstGeom>
          <a:ln>
            <a:noFill/>
          </a:ln>
          <a:effectLst>
            <a:outerShdw blurRad="292100" dist="139700" dir="2700000" algn="tl" rotWithShape="0">
              <a:srgbClr val="333333">
                <a:alpha val="65000"/>
              </a:srgbClr>
            </a:outerShdw>
          </a:effectLst>
        </p:spPr>
      </p:pic>
      <p:sp>
        <p:nvSpPr>
          <p:cNvPr id="12" name="Arc 11">
            <a:extLst>
              <a:ext uri="{FF2B5EF4-FFF2-40B4-BE49-F238E27FC236}">
                <a16:creationId xmlns:a16="http://schemas.microsoft.com/office/drawing/2014/main" id="{24E8E117-9C93-F38D-2562-42C5BB62B51E}"/>
              </a:ext>
            </a:extLst>
          </p:cNvPr>
          <p:cNvSpPr/>
          <p:nvPr/>
        </p:nvSpPr>
        <p:spPr>
          <a:xfrm flipH="1">
            <a:off x="1557292" y="0"/>
            <a:ext cx="3193146" cy="6858000"/>
          </a:xfrm>
          <a:prstGeom prst="arc">
            <a:avLst>
              <a:gd name="adj1" fmla="val 5554970"/>
              <a:gd name="adj2" fmla="val 16196817"/>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Tree>
    <p:extLst>
      <p:ext uri="{BB962C8B-B14F-4D97-AF65-F5344CB8AC3E}">
        <p14:creationId xmlns:p14="http://schemas.microsoft.com/office/powerpoint/2010/main" val="2271474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C3A1FC-37A5-48B3-8559-F1309150CEBF}"/>
              </a:ext>
            </a:extLst>
          </p:cNvPr>
          <p:cNvSpPr txBox="1">
            <a:spLocks/>
          </p:cNvSpPr>
          <p:nvPr/>
        </p:nvSpPr>
        <p:spPr>
          <a:xfrm>
            <a:off x="388265" y="923203"/>
            <a:ext cx="4909450" cy="10064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kern="1200">
                <a:solidFill>
                  <a:srgbClr val="91C352"/>
                </a:solidFill>
                <a:latin typeface="Exo 2" panose="00000500000000000000" pitchFamily="50" charset="0"/>
                <a:ea typeface="+mj-ea"/>
                <a:cs typeface="+mj-cs"/>
              </a:defRPr>
            </a:lvl1pPr>
          </a:lstStyle>
          <a:p>
            <a:pPr>
              <a:lnSpc>
                <a:spcPct val="110000"/>
              </a:lnSpc>
              <a:spcAft>
                <a:spcPts val="600"/>
              </a:spcAft>
              <a:defRPr/>
            </a:pPr>
            <a:r>
              <a:rPr lang="en-BE" sz="2400" b="1" dirty="0">
                <a:solidFill>
                  <a:srgbClr val="076E3B"/>
                </a:solidFill>
                <a:latin typeface="Exo 2" pitchFamily="2" charset="77"/>
              </a:rPr>
              <a:t>Near Real Time Data Flow</a:t>
            </a:r>
          </a:p>
          <a:p>
            <a:pPr>
              <a:lnSpc>
                <a:spcPct val="110000"/>
              </a:lnSpc>
              <a:spcAft>
                <a:spcPts val="600"/>
              </a:spcAft>
              <a:defRPr/>
            </a:pPr>
            <a:r>
              <a:rPr lang="en-BE" sz="2400" dirty="0">
                <a:solidFill>
                  <a:srgbClr val="076E3B"/>
                </a:solidFill>
                <a:latin typeface="Exo 2" pitchFamily="2" charset="77"/>
              </a:rPr>
              <a:t>(2022-2023)</a:t>
            </a:r>
          </a:p>
        </p:txBody>
      </p:sp>
      <p:cxnSp>
        <p:nvCxnSpPr>
          <p:cNvPr id="6" name="Straight Connector 5">
            <a:extLst>
              <a:ext uri="{FF2B5EF4-FFF2-40B4-BE49-F238E27FC236}">
                <a16:creationId xmlns:a16="http://schemas.microsoft.com/office/drawing/2014/main" id="{782A11D0-03D4-2588-16E5-3C1D710269A0}"/>
              </a:ext>
            </a:extLst>
          </p:cNvPr>
          <p:cNvCxnSpPr/>
          <p:nvPr/>
        </p:nvCxnSpPr>
        <p:spPr>
          <a:xfrm>
            <a:off x="508000" y="2409368"/>
            <a:ext cx="3309257"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extBox 5">
            <a:extLst>
              <a:ext uri="{FF2B5EF4-FFF2-40B4-BE49-F238E27FC236}">
                <a16:creationId xmlns:a16="http://schemas.microsoft.com/office/drawing/2014/main" id="{46366095-FCA5-9AA0-6146-9B831ACB292E}"/>
              </a:ext>
            </a:extLst>
          </p:cNvPr>
          <p:cNvSpPr txBox="1"/>
          <p:nvPr/>
        </p:nvSpPr>
        <p:spPr>
          <a:xfrm>
            <a:off x="134112" y="2900549"/>
            <a:ext cx="4016974" cy="3664351"/>
          </a:xfrm>
          <a:prstGeom prst="rect">
            <a:avLst/>
          </a:prstGeom>
        </p:spPr>
        <p:txBody>
          <a:bodyPr vert="horz" lIns="91440" tIns="45720" rIns="91440" bIns="45720" rtlCol="0">
            <a:normAutofit/>
          </a:bodyPr>
          <a:lstStyle/>
          <a:p>
            <a:pPr marL="285750">
              <a:lnSpc>
                <a:spcPct val="90000"/>
              </a:lnSpc>
              <a:spcAft>
                <a:spcPts val="600"/>
              </a:spcAft>
              <a:defRPr/>
            </a:pPr>
            <a:r>
              <a:rPr lang="en-BE" dirty="0">
                <a:highlight>
                  <a:srgbClr val="C0C0C0"/>
                </a:highlight>
              </a:rPr>
              <a:t>PHASE II of the project</a:t>
            </a:r>
          </a:p>
          <a:p>
            <a:pPr marL="285750">
              <a:lnSpc>
                <a:spcPct val="90000"/>
              </a:lnSpc>
              <a:spcAft>
                <a:spcPts val="600"/>
              </a:spcAft>
              <a:defRPr/>
            </a:pPr>
            <a:endParaRPr lang="en-BE" sz="1800" b="1" dirty="0">
              <a:solidFill>
                <a:srgbClr val="2E2F2E"/>
              </a:solidFill>
              <a:latin typeface="Calibri" panose="020F0502020204030204"/>
            </a:endParaRPr>
          </a:p>
          <a:p>
            <a:pPr marL="285750">
              <a:lnSpc>
                <a:spcPct val="90000"/>
              </a:lnSpc>
              <a:spcAft>
                <a:spcPts val="600"/>
              </a:spcAft>
              <a:defRPr/>
            </a:pPr>
            <a:r>
              <a:rPr lang="en-BE" sz="1800" b="1" dirty="0">
                <a:solidFill>
                  <a:srgbClr val="2E2F2E"/>
                </a:solidFill>
                <a:latin typeface="Calibri" panose="020F0502020204030204"/>
              </a:rPr>
              <a:t>Creation of generic SDTM [ gSDTM ] </a:t>
            </a:r>
          </a:p>
          <a:p>
            <a:pPr marL="285750">
              <a:lnSpc>
                <a:spcPct val="90000"/>
              </a:lnSpc>
              <a:spcAft>
                <a:spcPts val="600"/>
              </a:spcAft>
              <a:defRPr/>
            </a:pPr>
            <a:endParaRPr kumimoji="0" lang="en-BE" b="1" i="0" u="none" strike="noStrike" kern="1200" cap="none" spc="0" normalizeH="0" baseline="0" noProof="0" dirty="0">
              <a:ln>
                <a:noFill/>
              </a:ln>
              <a:solidFill>
                <a:srgbClr val="2E2F2E"/>
              </a:solidFill>
              <a:effectLst/>
              <a:uLnTx/>
              <a:uFillTx/>
              <a:latin typeface="Calibri" panose="020F0502020204030204"/>
              <a:ea typeface="+mn-ea"/>
              <a:cs typeface="+mn-cs"/>
            </a:endParaRPr>
          </a:p>
          <a:p>
            <a:pPr marL="285750">
              <a:lnSpc>
                <a:spcPct val="90000"/>
              </a:lnSpc>
              <a:spcAft>
                <a:spcPts val="600"/>
              </a:spcAft>
              <a:defRPr/>
            </a:pPr>
            <a:r>
              <a:rPr kumimoji="0" lang="en-BE" sz="1800" i="0" u="none" strike="noStrike" kern="1200" cap="none" spc="0" normalizeH="0" baseline="0" noProof="0" dirty="0">
                <a:ln>
                  <a:noFill/>
                </a:ln>
                <a:solidFill>
                  <a:srgbClr val="2E2F2E"/>
                </a:solidFill>
                <a:effectLst/>
                <a:uLnTx/>
                <a:uFillTx/>
                <a:latin typeface="Calibri" panose="020F0502020204030204"/>
                <a:ea typeface="+mn-ea"/>
                <a:cs typeface="+mn-cs"/>
              </a:rPr>
              <a:t>(weekly/daily)</a:t>
            </a:r>
            <a:endParaRPr kumimoji="0" lang="en-US" b="1" i="0" strike="noStrike" cap="none" spc="0" normalizeH="0" baseline="0" noProof="0" dirty="0">
              <a:ln>
                <a:noFill/>
              </a:ln>
              <a:effectLst/>
              <a:uLnTx/>
              <a:uFillTx/>
            </a:endParaRPr>
          </a:p>
        </p:txBody>
      </p:sp>
      <p:sp>
        <p:nvSpPr>
          <p:cNvPr id="12" name="Arc 11">
            <a:extLst>
              <a:ext uri="{FF2B5EF4-FFF2-40B4-BE49-F238E27FC236}">
                <a16:creationId xmlns:a16="http://schemas.microsoft.com/office/drawing/2014/main" id="{24E8E117-9C93-F38D-2562-42C5BB62B51E}"/>
              </a:ext>
            </a:extLst>
          </p:cNvPr>
          <p:cNvSpPr/>
          <p:nvPr/>
        </p:nvSpPr>
        <p:spPr>
          <a:xfrm flipH="1">
            <a:off x="1771610" y="0"/>
            <a:ext cx="3193146" cy="6858000"/>
          </a:xfrm>
          <a:prstGeom prst="arc">
            <a:avLst>
              <a:gd name="adj1" fmla="val 5554970"/>
              <a:gd name="adj2" fmla="val 16196817"/>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2" name="TextBox 5">
            <a:extLst>
              <a:ext uri="{FF2B5EF4-FFF2-40B4-BE49-F238E27FC236}">
                <a16:creationId xmlns:a16="http://schemas.microsoft.com/office/drawing/2014/main" id="{526BF929-156E-B9D3-1EE1-138652495594}"/>
              </a:ext>
            </a:extLst>
          </p:cNvPr>
          <p:cNvSpPr txBox="1"/>
          <p:nvPr/>
        </p:nvSpPr>
        <p:spPr>
          <a:xfrm>
            <a:off x="5200602" y="2133153"/>
            <a:ext cx="11289116" cy="2978092"/>
          </a:xfrm>
          <a:prstGeom prst="rect">
            <a:avLst/>
          </a:prstGeom>
        </p:spPr>
        <p:txBody>
          <a:bodyPr vert="horz" lIns="91440" tIns="45720" rIns="91440" bIns="45720" rtlCol="0" anchor="ctr">
            <a:noAutofit/>
          </a:bodyPr>
          <a:lstStyle/>
          <a:p>
            <a:pPr marL="571500" marR="0" lvl="1" indent="0" algn="l" defTabSz="914400" rtl="0" eaLnBrk="1" fontAlgn="auto" latinLnBrk="0" hangingPunct="1">
              <a:lnSpc>
                <a:spcPct val="90000"/>
              </a:lnSpc>
              <a:spcBef>
                <a:spcPts val="0"/>
              </a:spcBef>
              <a:spcAft>
                <a:spcPts val="600"/>
              </a:spcAft>
              <a:buClrTx/>
              <a:buSzTx/>
              <a:buFontTx/>
              <a:buNone/>
              <a:tabLst/>
              <a:defRPr/>
            </a:pPr>
            <a:r>
              <a:rPr kumimoji="0" lang="en-BE" sz="1600" b="1" i="0" u="none" strike="noStrike" kern="1200" cap="none" spc="0" normalizeH="0" baseline="0" noProof="0" dirty="0">
                <a:ln>
                  <a:noFill/>
                </a:ln>
                <a:solidFill>
                  <a:srgbClr val="2E2F2E"/>
                </a:solidFill>
                <a:effectLst/>
                <a:uLnTx/>
                <a:uFillTx/>
                <a:latin typeface="Calibri" panose="020F0502020204030204"/>
                <a:ea typeface="+mn-ea"/>
                <a:cs typeface="+mn-cs"/>
              </a:rPr>
              <a:t>Mapping Engine for gSDTM </a:t>
            </a:r>
            <a:r>
              <a:rPr kumimoji="0" lang="en-BE" sz="1600" b="0" i="0" u="none" strike="noStrike" kern="1200" cap="none" spc="0" normalizeH="0" baseline="0" noProof="0" dirty="0">
                <a:ln>
                  <a:noFill/>
                </a:ln>
                <a:solidFill>
                  <a:srgbClr val="2E2F2E"/>
                </a:solidFill>
                <a:effectLst/>
                <a:uLnTx/>
                <a:uFillTx/>
                <a:latin typeface="Calibri" panose="020F0502020204030204"/>
                <a:ea typeface="+mn-ea"/>
                <a:cs typeface="+mn-cs"/>
              </a:rPr>
              <a:t>within SAS LSAF</a:t>
            </a:r>
          </a:p>
          <a:p>
            <a:pPr marL="571500" marR="0" lvl="1" indent="0" algn="l" defTabSz="914400" rtl="0" eaLnBrk="1" fontAlgn="auto" latinLnBrk="0" hangingPunct="1">
              <a:lnSpc>
                <a:spcPct val="90000"/>
              </a:lnSpc>
              <a:spcBef>
                <a:spcPts val="0"/>
              </a:spcBef>
              <a:spcAft>
                <a:spcPts val="600"/>
              </a:spcAft>
              <a:buClrTx/>
              <a:buSzTx/>
              <a:buFontTx/>
              <a:buNone/>
              <a:tabLst/>
              <a:defRPr/>
            </a:pPr>
            <a:r>
              <a:rPr kumimoji="0" lang="en-BE" sz="1600" b="1" i="0" u="none" strike="noStrike" kern="1200" cap="none" spc="0" normalizeH="0" baseline="0" noProof="0" dirty="0">
                <a:ln>
                  <a:noFill/>
                </a:ln>
                <a:solidFill>
                  <a:srgbClr val="2E2F2E"/>
                </a:solidFill>
                <a:effectLst/>
                <a:uLnTx/>
                <a:uFillTx/>
                <a:latin typeface="Calibri" panose="020F0502020204030204"/>
                <a:ea typeface="+mn-ea"/>
                <a:cs typeface="+mn-cs"/>
              </a:rPr>
              <a:t>	</a:t>
            </a:r>
          </a:p>
          <a:p>
            <a:pPr marL="857250" lvl="1" indent="-285750">
              <a:lnSpc>
                <a:spcPct val="90000"/>
              </a:lnSpc>
              <a:spcAft>
                <a:spcPts val="600"/>
              </a:spcAft>
              <a:buFont typeface="Wingdings" panose="05000000000000000000" pitchFamily="2" charset="2"/>
              <a:buChar char="ü"/>
            </a:pPr>
            <a:r>
              <a:rPr kumimoji="0" lang="en-BE" sz="1600" b="1" i="0" u="none" strike="noStrike" kern="1200" cap="none" spc="0" normalizeH="0" baseline="0" noProof="0" dirty="0">
                <a:ln>
                  <a:noFill/>
                </a:ln>
                <a:solidFill>
                  <a:srgbClr val="2E2F2E"/>
                </a:solidFill>
                <a:effectLst/>
                <a:uLnTx/>
                <a:uFillTx/>
                <a:latin typeface="Calibri" panose="020F0502020204030204"/>
                <a:ea typeface="+mn-ea"/>
                <a:cs typeface="+mn-cs"/>
              </a:rPr>
              <a:t>	</a:t>
            </a:r>
            <a:r>
              <a:rPr kumimoji="0" lang="en-BE" sz="1600" b="0" i="0" u="none" strike="noStrike" kern="1200" cap="none" spc="0" normalizeH="0" baseline="0" noProof="0" dirty="0">
                <a:ln>
                  <a:noFill/>
                </a:ln>
                <a:solidFill>
                  <a:srgbClr val="2E2F2E"/>
                </a:solidFill>
                <a:effectLst/>
                <a:uLnTx/>
                <a:uFillTx/>
                <a:latin typeface="Calibri" panose="020F0502020204030204"/>
                <a:ea typeface="+mn-ea"/>
                <a:cs typeface="+mn-cs"/>
              </a:rPr>
              <a:t>Selection partner / solution (Q4 2022) </a:t>
            </a:r>
          </a:p>
          <a:p>
            <a:pPr marL="857250" lvl="1" indent="-285750">
              <a:lnSpc>
                <a:spcPct val="90000"/>
              </a:lnSpc>
              <a:spcAft>
                <a:spcPts val="600"/>
              </a:spcAft>
              <a:buFont typeface="Wingdings" panose="05000000000000000000" pitchFamily="2" charset="2"/>
              <a:buChar char="ü"/>
            </a:pPr>
            <a:r>
              <a:rPr kumimoji="0" lang="en-BE" sz="1600" b="0" i="0" u="none" strike="noStrike" kern="1200" cap="none" spc="0" normalizeH="0" baseline="0" noProof="0" dirty="0">
                <a:ln>
                  <a:noFill/>
                </a:ln>
                <a:solidFill>
                  <a:srgbClr val="2E2F2E"/>
                </a:solidFill>
                <a:effectLst/>
                <a:uLnTx/>
                <a:uFillTx/>
                <a:latin typeface="Calibri" panose="020F0502020204030204"/>
                <a:ea typeface="+mn-ea"/>
                <a:cs typeface="+mn-cs"/>
              </a:rPr>
              <a:t>	Development MVP (Q1 2023)</a:t>
            </a:r>
          </a:p>
          <a:p>
            <a:pPr marL="571500" marR="0" lvl="1" indent="0" algn="l" defTabSz="914400" rtl="0" eaLnBrk="1" fontAlgn="auto" latinLnBrk="0" hangingPunct="1">
              <a:lnSpc>
                <a:spcPct val="90000"/>
              </a:lnSpc>
              <a:spcBef>
                <a:spcPts val="0"/>
              </a:spcBef>
              <a:spcAft>
                <a:spcPts val="600"/>
              </a:spcAft>
              <a:buClrTx/>
              <a:buSzTx/>
              <a:buFontTx/>
              <a:buNone/>
              <a:tabLst/>
              <a:defRPr/>
            </a:pPr>
            <a:r>
              <a:rPr kumimoji="0" lang="en-BE" sz="1600" b="0" i="0" u="none" strike="noStrike" kern="1200" cap="none" spc="0" normalizeH="0" baseline="0" noProof="0" dirty="0">
                <a:ln>
                  <a:noFill/>
                </a:ln>
                <a:solidFill>
                  <a:srgbClr val="2E2F2E"/>
                </a:solidFill>
                <a:effectLst/>
                <a:uLnTx/>
                <a:uFillTx/>
                <a:latin typeface="Calibri" panose="020F0502020204030204"/>
                <a:ea typeface="+mn-ea"/>
                <a:cs typeface="+mn-cs"/>
              </a:rPr>
              <a:t>			</a:t>
            </a: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BE" sz="1600" b="0" i="0" u="none" strike="noStrike" kern="1200" cap="none" spc="0" normalizeH="0" baseline="0" noProof="0" dirty="0">
                <a:ln>
                  <a:noFill/>
                </a:ln>
                <a:solidFill>
                  <a:srgbClr val="2E2F2E"/>
                </a:solidFill>
                <a:effectLst/>
                <a:uLnTx/>
                <a:uFillTx/>
                <a:latin typeface="Calibri" panose="020F0502020204030204"/>
                <a:ea typeface="+mn-ea"/>
                <a:cs typeface="+mn-cs"/>
              </a:rPr>
              <a:t>	Including 5 pilot trials</a:t>
            </a: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BE" sz="1600" b="0" i="0" u="none" strike="noStrike" kern="1200" cap="none" spc="0" normalizeH="0" baseline="0" noProof="0" dirty="0">
                <a:ln>
                  <a:noFill/>
                </a:ln>
                <a:solidFill>
                  <a:srgbClr val="2E2F2E"/>
                </a:solidFill>
                <a:effectLst/>
                <a:uLnTx/>
                <a:uFillTx/>
                <a:latin typeface="Calibri" panose="020F0502020204030204"/>
                <a:ea typeface="+mn-ea"/>
                <a:cs typeface="+mn-cs"/>
              </a:rPr>
              <a:t>	priority domains DM, EC/EX, DS, AE, CM, T-DOMAINS</a:t>
            </a:r>
          </a:p>
          <a:p>
            <a:pPr marL="857250" lvl="1" indent="-285750">
              <a:lnSpc>
                <a:spcPct val="90000"/>
              </a:lnSpc>
              <a:spcAft>
                <a:spcPts val="600"/>
              </a:spcAft>
              <a:buFont typeface="Wingdings" panose="05000000000000000000" pitchFamily="2" charset="2"/>
              <a:buChar char="ü"/>
            </a:pPr>
            <a:endParaRPr lang="en-BE" sz="1600" dirty="0">
              <a:solidFill>
                <a:srgbClr val="2E2F2E"/>
              </a:solidFill>
              <a:latin typeface="Calibri" panose="020F0502020204030204"/>
            </a:endParaRPr>
          </a:p>
          <a:p>
            <a:pPr marL="857250" lvl="1" indent="-285750">
              <a:lnSpc>
                <a:spcPct val="90000"/>
              </a:lnSpc>
              <a:spcAft>
                <a:spcPts val="600"/>
              </a:spcAft>
              <a:buFont typeface="Wingdings" panose="05000000000000000000" pitchFamily="2" charset="2"/>
              <a:buChar char="ü"/>
            </a:pPr>
            <a:endParaRPr kumimoji="0" lang="en-BE" sz="1600" b="0" i="0" u="none" strike="noStrike" kern="1200" cap="none" spc="0" normalizeH="0" baseline="0" noProof="0" dirty="0">
              <a:ln>
                <a:noFill/>
              </a:ln>
              <a:solidFill>
                <a:srgbClr val="2E2F2E"/>
              </a:solidFill>
              <a:effectLst/>
              <a:uLnTx/>
              <a:uFillTx/>
              <a:latin typeface="Calibri" panose="020F0502020204030204"/>
              <a:ea typeface="+mn-ea"/>
              <a:cs typeface="+mn-cs"/>
            </a:endParaRPr>
          </a:p>
          <a:p>
            <a:pPr marL="857250" lvl="1" indent="-285750">
              <a:lnSpc>
                <a:spcPct val="90000"/>
              </a:lnSpc>
              <a:spcAft>
                <a:spcPts val="600"/>
              </a:spcAft>
              <a:buFont typeface="Wingdings" panose="05000000000000000000" pitchFamily="2" charset="2"/>
              <a:buChar char="ü"/>
            </a:pPr>
            <a:endParaRPr lang="en-BE" sz="1600" dirty="0">
              <a:solidFill>
                <a:srgbClr val="2E2F2E"/>
              </a:solidFill>
              <a:latin typeface="Calibri" panose="020F0502020204030204"/>
            </a:endParaRPr>
          </a:p>
          <a:p>
            <a:pPr marL="857250" lvl="1" indent="-285750">
              <a:lnSpc>
                <a:spcPct val="90000"/>
              </a:lnSpc>
              <a:spcAft>
                <a:spcPts val="600"/>
              </a:spcAft>
              <a:buFont typeface="Wingdings" panose="05000000000000000000" pitchFamily="2" charset="2"/>
              <a:buChar char="ü"/>
            </a:pPr>
            <a:endParaRPr lang="en-BE" sz="1600" dirty="0">
              <a:solidFill>
                <a:srgbClr val="2E2F2E"/>
              </a:solidFill>
              <a:latin typeface="Calibri" panose="020F0502020204030204"/>
            </a:endParaRPr>
          </a:p>
          <a:p>
            <a:pPr marL="857250" lvl="1" indent="-285750">
              <a:lnSpc>
                <a:spcPct val="90000"/>
              </a:lnSpc>
              <a:spcAft>
                <a:spcPts val="600"/>
              </a:spcAft>
              <a:buFont typeface="Wingdings" panose="05000000000000000000" pitchFamily="2" charset="2"/>
              <a:buChar char="ü"/>
            </a:pPr>
            <a:endParaRPr lang="en-BE" sz="1600" dirty="0">
              <a:solidFill>
                <a:srgbClr val="2E2F2E"/>
              </a:solidFill>
              <a:latin typeface="Calibri" panose="020F0502020204030204"/>
            </a:endParaRPr>
          </a:p>
          <a:p>
            <a:pPr marL="857250" lvl="1" indent="-285750">
              <a:lnSpc>
                <a:spcPct val="90000"/>
              </a:lnSpc>
              <a:spcAft>
                <a:spcPts val="600"/>
              </a:spcAft>
              <a:buFont typeface="Wingdings" panose="05000000000000000000" pitchFamily="2" charset="2"/>
              <a:buChar char="ü"/>
            </a:pPr>
            <a:r>
              <a:rPr kumimoji="0" lang="en-BE" sz="1600" b="0" i="0" u="none" strike="noStrike" kern="1200" cap="none" spc="0" normalizeH="0" baseline="0" noProof="0" dirty="0">
                <a:ln>
                  <a:noFill/>
                </a:ln>
                <a:solidFill>
                  <a:srgbClr val="2E2F2E"/>
                </a:solidFill>
                <a:effectLst/>
                <a:uLnTx/>
                <a:uFillTx/>
                <a:latin typeface="Calibri" panose="020F0502020204030204"/>
                <a:ea typeface="+mn-ea"/>
                <a:cs typeface="+mn-cs"/>
              </a:rPr>
              <a:t>Scaling to other domains and ALL ongoing &amp; new argenx trials</a:t>
            </a:r>
          </a:p>
          <a:p>
            <a:pPr marL="114300" marR="0" lvl="0" indent="0" algn="l" defTabSz="914400" rtl="0" eaLnBrk="1" fontAlgn="auto" latinLnBrk="0" hangingPunct="1">
              <a:lnSpc>
                <a:spcPct val="90000"/>
              </a:lnSpc>
              <a:spcBef>
                <a:spcPts val="0"/>
              </a:spcBef>
              <a:spcAft>
                <a:spcPts val="600"/>
              </a:spcAft>
              <a:buClrTx/>
              <a:buSzTx/>
              <a:buFontTx/>
              <a:buNone/>
              <a:tabLst/>
              <a:defRPr/>
            </a:pPr>
            <a:endParaRPr kumimoji="0" lang="en-BE" sz="1600" b="0" i="0" u="none" strike="noStrike" kern="1200" cap="none" spc="0" normalizeH="0" baseline="0" noProof="0" dirty="0">
              <a:ln>
                <a:noFill/>
              </a:ln>
              <a:solidFill>
                <a:srgbClr val="2E2F2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1AF4235-A0A0-AE04-84EC-D9E4F49C6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814" y="4217346"/>
            <a:ext cx="1537369" cy="181480"/>
          </a:xfrm>
          <a:prstGeom prst="rect">
            <a:avLst/>
          </a:prstGeom>
        </p:spPr>
      </p:pic>
      <p:pic>
        <p:nvPicPr>
          <p:cNvPr id="4" name="Picture 6">
            <a:extLst>
              <a:ext uri="{FF2B5EF4-FFF2-40B4-BE49-F238E27FC236}">
                <a16:creationId xmlns:a16="http://schemas.microsoft.com/office/drawing/2014/main" id="{7F513226-2040-CFB0-C4B0-AE94C4CF2F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366" y="4038966"/>
            <a:ext cx="1537369" cy="584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8194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309935-F0A7-7746-DF64-30819F7F1A0B}"/>
              </a:ext>
            </a:extLst>
          </p:cNvPr>
          <p:cNvPicPr>
            <a:picLocks noChangeAspect="1"/>
          </p:cNvPicPr>
          <p:nvPr/>
        </p:nvPicPr>
        <p:blipFill>
          <a:blip r:embed="rId3"/>
          <a:stretch>
            <a:fillRect/>
          </a:stretch>
        </p:blipFill>
        <p:spPr>
          <a:xfrm>
            <a:off x="862446" y="132523"/>
            <a:ext cx="9758542" cy="6373687"/>
          </a:xfrm>
          <a:prstGeom prst="rect">
            <a:avLst/>
          </a:prstGeom>
          <a:solidFill>
            <a:schemeClr val="accent2">
              <a:alpha val="50000"/>
            </a:schemeClr>
          </a:solidFill>
          <a:ln>
            <a:noFill/>
          </a:ln>
        </p:spPr>
      </p:pic>
      <p:sp>
        <p:nvSpPr>
          <p:cNvPr id="2" name="Rectangle 1">
            <a:extLst>
              <a:ext uri="{FF2B5EF4-FFF2-40B4-BE49-F238E27FC236}">
                <a16:creationId xmlns:a16="http://schemas.microsoft.com/office/drawing/2014/main" id="{0D12E468-3876-23C8-7029-D0B7F26DB097}"/>
              </a:ext>
            </a:extLst>
          </p:cNvPr>
          <p:cNvSpPr/>
          <p:nvPr/>
        </p:nvSpPr>
        <p:spPr>
          <a:xfrm>
            <a:off x="3048000" y="5196114"/>
            <a:ext cx="7373257" cy="114662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BE"/>
          </a:p>
        </p:txBody>
      </p:sp>
      <p:sp>
        <p:nvSpPr>
          <p:cNvPr id="4" name="Arrow: Right 3">
            <a:extLst>
              <a:ext uri="{FF2B5EF4-FFF2-40B4-BE49-F238E27FC236}">
                <a16:creationId xmlns:a16="http://schemas.microsoft.com/office/drawing/2014/main" id="{C6DBDB00-4500-14A5-0375-E73CD87B5AD8}"/>
              </a:ext>
            </a:extLst>
          </p:cNvPr>
          <p:cNvSpPr/>
          <p:nvPr/>
        </p:nvSpPr>
        <p:spPr>
          <a:xfrm>
            <a:off x="1770743" y="5660571"/>
            <a:ext cx="1077526" cy="566058"/>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951569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9E6FA7A-1626-B1C3-3389-F5AA1E2AFD5D}"/>
              </a:ext>
            </a:extLst>
          </p:cNvPr>
          <p:cNvSpPr txBox="1">
            <a:spLocks/>
          </p:cNvSpPr>
          <p:nvPr/>
        </p:nvSpPr>
        <p:spPr>
          <a:xfrm>
            <a:off x="678550" y="153946"/>
            <a:ext cx="11063508" cy="10064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kern="1200">
                <a:solidFill>
                  <a:srgbClr val="91C352"/>
                </a:solidFill>
                <a:latin typeface="Exo 2" panose="00000500000000000000" pitchFamily="50" charset="0"/>
                <a:ea typeface="+mj-ea"/>
                <a:cs typeface="+mj-cs"/>
              </a:defRPr>
            </a:lvl1pPr>
          </a:lstStyle>
          <a:p>
            <a:pPr>
              <a:lnSpc>
                <a:spcPct val="110000"/>
              </a:lnSpc>
              <a:spcAft>
                <a:spcPts val="600"/>
              </a:spcAft>
              <a:defRPr/>
            </a:pPr>
            <a:r>
              <a:rPr lang="en-BE" sz="2400" b="1" dirty="0">
                <a:solidFill>
                  <a:srgbClr val="076E3B"/>
                </a:solidFill>
                <a:latin typeface="Exo 2" pitchFamily="2" charset="77"/>
              </a:rPr>
              <a:t>2023 – 2024: </a:t>
            </a:r>
            <a:r>
              <a:rPr lang="en-US" sz="2400" b="1" dirty="0">
                <a:solidFill>
                  <a:srgbClr val="076E3B"/>
                </a:solidFill>
                <a:latin typeface="Exo 2" pitchFamily="2" charset="77"/>
              </a:rPr>
              <a:t>Data Visualization </a:t>
            </a:r>
            <a:r>
              <a:rPr lang="en-BE" sz="2400" b="1" dirty="0">
                <a:solidFill>
                  <a:srgbClr val="076E3B"/>
                </a:solidFill>
                <a:latin typeface="Exo 2" pitchFamily="2" charset="77"/>
              </a:rPr>
              <a:t>&amp;</a:t>
            </a:r>
            <a:r>
              <a:rPr lang="en-US" sz="2400" b="1" dirty="0">
                <a:solidFill>
                  <a:srgbClr val="076E3B"/>
                </a:solidFill>
                <a:latin typeface="Exo 2" pitchFamily="2" charset="77"/>
              </a:rPr>
              <a:t> Tracking of findings</a:t>
            </a:r>
            <a:r>
              <a:rPr lang="en-BE" sz="2400" b="1" dirty="0">
                <a:solidFill>
                  <a:srgbClr val="076E3B"/>
                </a:solidFill>
                <a:latin typeface="Exo 2" pitchFamily="2" charset="77"/>
              </a:rPr>
              <a:t> </a:t>
            </a:r>
            <a:r>
              <a:rPr lang="en-US" sz="2400" b="1" dirty="0">
                <a:solidFill>
                  <a:srgbClr val="076E3B"/>
                </a:solidFill>
                <a:latin typeface="Exo 2" pitchFamily="2" charset="77"/>
              </a:rPr>
              <a:t>for improved Trial Oversight </a:t>
            </a:r>
          </a:p>
          <a:p>
            <a:pPr>
              <a:lnSpc>
                <a:spcPct val="110000"/>
              </a:lnSpc>
              <a:spcAft>
                <a:spcPts val="600"/>
              </a:spcAft>
              <a:defRPr/>
            </a:pPr>
            <a:endParaRPr lang="en-BE" sz="2400" dirty="0">
              <a:solidFill>
                <a:srgbClr val="076E3B"/>
              </a:solidFill>
              <a:latin typeface="Exo 2" pitchFamily="2" charset="77"/>
            </a:endParaRPr>
          </a:p>
        </p:txBody>
      </p:sp>
      <p:pic>
        <p:nvPicPr>
          <p:cNvPr id="8" name="Picture 7">
            <a:extLst>
              <a:ext uri="{FF2B5EF4-FFF2-40B4-BE49-F238E27FC236}">
                <a16:creationId xmlns:a16="http://schemas.microsoft.com/office/drawing/2014/main" id="{886C77E5-599D-0CD7-CFE2-3D35DC61C97D}"/>
              </a:ext>
            </a:extLst>
          </p:cNvPr>
          <p:cNvPicPr>
            <a:picLocks noChangeAspect="1"/>
          </p:cNvPicPr>
          <p:nvPr/>
        </p:nvPicPr>
        <p:blipFill>
          <a:blip r:embed="rId3"/>
          <a:stretch>
            <a:fillRect/>
          </a:stretch>
        </p:blipFill>
        <p:spPr>
          <a:xfrm>
            <a:off x="783830" y="765496"/>
            <a:ext cx="10363141" cy="5228841"/>
          </a:xfrm>
          <a:prstGeom prst="rect">
            <a:avLst/>
          </a:prstGeom>
        </p:spPr>
      </p:pic>
      <p:pic>
        <p:nvPicPr>
          <p:cNvPr id="7" name="Picture 6">
            <a:extLst>
              <a:ext uri="{FF2B5EF4-FFF2-40B4-BE49-F238E27FC236}">
                <a16:creationId xmlns:a16="http://schemas.microsoft.com/office/drawing/2014/main" id="{E6595148-A55A-500F-C7A8-19F644FC8024}"/>
              </a:ext>
            </a:extLst>
          </p:cNvPr>
          <p:cNvPicPr>
            <a:picLocks noChangeAspect="1"/>
          </p:cNvPicPr>
          <p:nvPr/>
        </p:nvPicPr>
        <p:blipFill>
          <a:blip r:embed="rId4"/>
          <a:stretch>
            <a:fillRect/>
          </a:stretch>
        </p:blipFill>
        <p:spPr>
          <a:xfrm>
            <a:off x="783830" y="6237262"/>
            <a:ext cx="1001426" cy="367611"/>
          </a:xfrm>
          <a:prstGeom prst="rect">
            <a:avLst/>
          </a:prstGeom>
        </p:spPr>
      </p:pic>
    </p:spTree>
    <p:extLst>
      <p:ext uri="{BB962C8B-B14F-4D97-AF65-F5344CB8AC3E}">
        <p14:creationId xmlns:p14="http://schemas.microsoft.com/office/powerpoint/2010/main" val="4213032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9E6FA7A-1626-B1C3-3389-F5AA1E2AFD5D}"/>
              </a:ext>
            </a:extLst>
          </p:cNvPr>
          <p:cNvSpPr txBox="1">
            <a:spLocks/>
          </p:cNvSpPr>
          <p:nvPr/>
        </p:nvSpPr>
        <p:spPr>
          <a:xfrm>
            <a:off x="678550" y="153946"/>
            <a:ext cx="11063508" cy="10064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kern="1200">
                <a:solidFill>
                  <a:srgbClr val="91C352"/>
                </a:solidFill>
                <a:latin typeface="Exo 2" panose="00000500000000000000" pitchFamily="50" charset="0"/>
                <a:ea typeface="+mj-ea"/>
                <a:cs typeface="+mj-cs"/>
              </a:defRPr>
            </a:lvl1pPr>
          </a:lstStyle>
          <a:p>
            <a:pPr marL="0" marR="0" lvl="0" indent="0" algn="l" defTabSz="914400" rtl="0" eaLnBrk="1" fontAlgn="auto" latinLnBrk="0" hangingPunct="1">
              <a:lnSpc>
                <a:spcPct val="110000"/>
              </a:lnSpc>
              <a:spcBef>
                <a:spcPct val="0"/>
              </a:spcBef>
              <a:spcAft>
                <a:spcPts val="600"/>
              </a:spcAft>
              <a:buClrTx/>
              <a:buSzTx/>
              <a:buFontTx/>
              <a:buNone/>
              <a:tabLst/>
              <a:defRPr/>
            </a:pPr>
            <a:r>
              <a:rPr kumimoji="0" lang="en-BE" sz="2400" b="1" i="0" u="none" strike="noStrike" kern="1200" cap="none" spc="0" normalizeH="0" baseline="0" noProof="0" dirty="0">
                <a:ln>
                  <a:noFill/>
                </a:ln>
                <a:solidFill>
                  <a:srgbClr val="076E3B"/>
                </a:solidFill>
                <a:effectLst/>
                <a:uLnTx/>
                <a:uFillTx/>
                <a:latin typeface="Exo 2" pitchFamily="2" charset="77"/>
                <a:ea typeface="+mj-ea"/>
                <a:cs typeface="+mj-cs"/>
              </a:rPr>
              <a:t>2023 – 2024: </a:t>
            </a:r>
            <a:r>
              <a:rPr kumimoji="0" lang="en-US" sz="2400" b="1" i="0" u="none" strike="noStrike" kern="1200" cap="none" spc="0" normalizeH="0" baseline="0" noProof="0" dirty="0">
                <a:ln>
                  <a:noFill/>
                </a:ln>
                <a:solidFill>
                  <a:srgbClr val="076E3B"/>
                </a:solidFill>
                <a:effectLst/>
                <a:uLnTx/>
                <a:uFillTx/>
                <a:latin typeface="Exo 2" pitchFamily="2" charset="77"/>
                <a:ea typeface="+mj-ea"/>
                <a:cs typeface="+mj-cs"/>
              </a:rPr>
              <a:t>Data Visualization </a:t>
            </a:r>
            <a:r>
              <a:rPr kumimoji="0" lang="en-BE" sz="2400" b="1" i="0" u="none" strike="noStrike" kern="1200" cap="none" spc="0" normalizeH="0" baseline="0" noProof="0" dirty="0">
                <a:ln>
                  <a:noFill/>
                </a:ln>
                <a:solidFill>
                  <a:srgbClr val="076E3B"/>
                </a:solidFill>
                <a:effectLst/>
                <a:uLnTx/>
                <a:uFillTx/>
                <a:latin typeface="Exo 2" pitchFamily="2" charset="77"/>
                <a:ea typeface="+mj-ea"/>
                <a:cs typeface="+mj-cs"/>
              </a:rPr>
              <a:t>&amp;</a:t>
            </a:r>
            <a:r>
              <a:rPr kumimoji="0" lang="en-US" sz="2400" b="1" i="0" u="none" strike="noStrike" kern="1200" cap="none" spc="0" normalizeH="0" baseline="0" noProof="0" dirty="0">
                <a:ln>
                  <a:noFill/>
                </a:ln>
                <a:solidFill>
                  <a:srgbClr val="076E3B"/>
                </a:solidFill>
                <a:effectLst/>
                <a:uLnTx/>
                <a:uFillTx/>
                <a:latin typeface="Exo 2" pitchFamily="2" charset="77"/>
                <a:ea typeface="+mj-ea"/>
                <a:cs typeface="+mj-cs"/>
              </a:rPr>
              <a:t> Tracking of findings</a:t>
            </a:r>
            <a:r>
              <a:rPr kumimoji="0" lang="en-BE" sz="2400" b="1" i="0" u="none" strike="noStrike" kern="1200" cap="none" spc="0" normalizeH="0" baseline="0" noProof="0" dirty="0">
                <a:ln>
                  <a:noFill/>
                </a:ln>
                <a:solidFill>
                  <a:srgbClr val="076E3B"/>
                </a:solidFill>
                <a:effectLst/>
                <a:uLnTx/>
                <a:uFillTx/>
                <a:latin typeface="Exo 2" pitchFamily="2" charset="77"/>
                <a:ea typeface="+mj-ea"/>
                <a:cs typeface="+mj-cs"/>
              </a:rPr>
              <a:t> </a:t>
            </a:r>
            <a:r>
              <a:rPr kumimoji="0" lang="en-US" sz="2400" b="1" i="0" u="none" strike="noStrike" kern="1200" cap="none" spc="0" normalizeH="0" baseline="0" noProof="0" dirty="0">
                <a:ln>
                  <a:noFill/>
                </a:ln>
                <a:solidFill>
                  <a:srgbClr val="076E3B"/>
                </a:solidFill>
                <a:effectLst/>
                <a:uLnTx/>
                <a:uFillTx/>
                <a:latin typeface="Exo 2" pitchFamily="2" charset="77"/>
                <a:ea typeface="+mj-ea"/>
                <a:cs typeface="+mj-cs"/>
              </a:rPr>
              <a:t>for improved Trial Oversight </a:t>
            </a:r>
          </a:p>
          <a:p>
            <a:pPr marL="0" marR="0" lvl="0" indent="0" algn="l" defTabSz="914400" rtl="0" eaLnBrk="1" fontAlgn="auto" latinLnBrk="0" hangingPunct="1">
              <a:lnSpc>
                <a:spcPct val="110000"/>
              </a:lnSpc>
              <a:spcBef>
                <a:spcPct val="0"/>
              </a:spcBef>
              <a:spcAft>
                <a:spcPts val="600"/>
              </a:spcAft>
              <a:buClrTx/>
              <a:buSzTx/>
              <a:buFontTx/>
              <a:buNone/>
              <a:tabLst/>
              <a:defRPr/>
            </a:pPr>
            <a:endParaRPr kumimoji="0" lang="en-BE" sz="2400" b="0" i="0" u="none" strike="noStrike" kern="1200" cap="none" spc="0" normalizeH="0" baseline="0" noProof="0" dirty="0">
              <a:ln>
                <a:noFill/>
              </a:ln>
              <a:solidFill>
                <a:srgbClr val="076E3B"/>
              </a:solidFill>
              <a:effectLst/>
              <a:uLnTx/>
              <a:uFillTx/>
              <a:latin typeface="Exo 2" pitchFamily="2" charset="77"/>
              <a:ea typeface="+mj-ea"/>
              <a:cs typeface="+mj-cs"/>
            </a:endParaRPr>
          </a:p>
        </p:txBody>
      </p:sp>
      <p:pic>
        <p:nvPicPr>
          <p:cNvPr id="2" name="Picture 1">
            <a:extLst>
              <a:ext uri="{FF2B5EF4-FFF2-40B4-BE49-F238E27FC236}">
                <a16:creationId xmlns:a16="http://schemas.microsoft.com/office/drawing/2014/main" id="{C593E732-1770-9E13-7DE9-268104BFE2E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2765" y="822709"/>
            <a:ext cx="9576397" cy="53867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3906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35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9E6FA7A-1626-B1C3-3389-F5AA1E2AFD5D}"/>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rgbClr val="91C352"/>
                </a:solidFill>
                <a:latin typeface="Exo 2" panose="00000500000000000000" pitchFamily="50" charset="0"/>
                <a:ea typeface="+mj-ea"/>
                <a:cs typeface="+mj-cs"/>
              </a:defRPr>
            </a:lvl1pPr>
          </a:lstStyle>
          <a:p>
            <a:pPr>
              <a:spcAft>
                <a:spcPts val="600"/>
              </a:spcAft>
              <a:defRPr/>
            </a:pPr>
            <a:r>
              <a:rPr lang="en-BE" sz="3200" b="1" kern="1200" dirty="0">
                <a:solidFill>
                  <a:srgbClr val="FFFFFF"/>
                </a:solidFill>
                <a:latin typeface="+mj-lt"/>
                <a:ea typeface="+mj-ea"/>
                <a:cs typeface="+mj-cs"/>
              </a:rPr>
              <a:t>Review Tracking &amp; Collaboration</a:t>
            </a:r>
            <a:endParaRPr lang="en-US" sz="3200" b="1" kern="1200" dirty="0">
              <a:solidFill>
                <a:srgbClr val="FFFFFF"/>
              </a:solidFill>
              <a:latin typeface="+mj-lt"/>
              <a:ea typeface="+mj-ea"/>
              <a:cs typeface="+mj-cs"/>
            </a:endParaRPr>
          </a:p>
          <a:p>
            <a:pPr>
              <a:spcAft>
                <a:spcPts val="600"/>
              </a:spcAft>
              <a:defRPr/>
            </a:pPr>
            <a:endParaRPr lang="en-US" sz="2700" kern="1200" dirty="0">
              <a:solidFill>
                <a:srgbClr val="FFFFFF"/>
              </a:solidFill>
              <a:latin typeface="+mj-lt"/>
              <a:ea typeface="+mj-ea"/>
              <a:cs typeface="+mj-cs"/>
            </a:endParaRPr>
          </a:p>
        </p:txBody>
      </p:sp>
      <p:pic>
        <p:nvPicPr>
          <p:cNvPr id="1026" name="Picture 2">
            <a:extLst>
              <a:ext uri="{FF2B5EF4-FFF2-40B4-BE49-F238E27FC236}">
                <a16:creationId xmlns:a16="http://schemas.microsoft.com/office/drawing/2014/main" id="{B798B989-C47F-1D2B-EB41-1C6F8C036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0019" y="1001866"/>
            <a:ext cx="7995836" cy="449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0245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1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C6E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9E6FA7A-1626-B1C3-3389-F5AA1E2AFD5D}"/>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rgbClr val="91C352"/>
                </a:solidFill>
                <a:latin typeface="Exo 2" panose="00000500000000000000" pitchFamily="50" charset="0"/>
                <a:ea typeface="+mj-ea"/>
                <a:cs typeface="+mj-cs"/>
              </a:defRPr>
            </a:lvl1pPr>
          </a:lstStyle>
          <a:p>
            <a:pPr>
              <a:spcAft>
                <a:spcPts val="600"/>
              </a:spcAft>
              <a:defRPr/>
            </a:pPr>
            <a:r>
              <a:rPr lang="en-BE" sz="3200" b="1" kern="1200" dirty="0">
                <a:solidFill>
                  <a:srgbClr val="FFFFFF"/>
                </a:solidFill>
                <a:latin typeface="+mj-lt"/>
                <a:ea typeface="+mj-ea"/>
                <a:cs typeface="+mj-cs"/>
              </a:rPr>
              <a:t>Anomaly</a:t>
            </a:r>
          </a:p>
          <a:p>
            <a:pPr>
              <a:spcAft>
                <a:spcPts val="600"/>
              </a:spcAft>
              <a:defRPr/>
            </a:pPr>
            <a:r>
              <a:rPr lang="en-BE" sz="3200" b="1" kern="1200" dirty="0">
                <a:solidFill>
                  <a:srgbClr val="FFFFFF"/>
                </a:solidFill>
                <a:latin typeface="+mj-lt"/>
                <a:ea typeface="+mj-ea"/>
                <a:cs typeface="+mj-cs"/>
              </a:rPr>
              <a:t>Detection &amp; </a:t>
            </a:r>
          </a:p>
          <a:p>
            <a:pPr>
              <a:spcAft>
                <a:spcPts val="600"/>
              </a:spcAft>
              <a:defRPr/>
            </a:pPr>
            <a:r>
              <a:rPr lang="en-BE" sz="3200" b="1" dirty="0">
                <a:solidFill>
                  <a:srgbClr val="FFFFFF"/>
                </a:solidFill>
                <a:latin typeface="+mj-lt"/>
              </a:rPr>
              <a:t>Patient Profile</a:t>
            </a:r>
            <a:endParaRPr lang="en-US" sz="3200" b="1" kern="1200" dirty="0">
              <a:solidFill>
                <a:srgbClr val="FFFFFF"/>
              </a:solidFill>
              <a:latin typeface="+mj-lt"/>
              <a:ea typeface="+mj-ea"/>
              <a:cs typeface="+mj-cs"/>
            </a:endParaRPr>
          </a:p>
          <a:p>
            <a:pPr>
              <a:spcAft>
                <a:spcPts val="600"/>
              </a:spcAft>
              <a:defRPr/>
            </a:pPr>
            <a:endParaRPr lang="en-US" sz="3200" kern="1200" dirty="0">
              <a:solidFill>
                <a:srgbClr val="FFFFFF"/>
              </a:solidFill>
              <a:latin typeface="+mj-lt"/>
              <a:ea typeface="+mj-ea"/>
              <a:cs typeface="+mj-cs"/>
            </a:endParaRPr>
          </a:p>
        </p:txBody>
      </p:sp>
      <p:pic>
        <p:nvPicPr>
          <p:cNvPr id="6" name="Picture 5">
            <a:extLst>
              <a:ext uri="{FF2B5EF4-FFF2-40B4-BE49-F238E27FC236}">
                <a16:creationId xmlns:a16="http://schemas.microsoft.com/office/drawing/2014/main" id="{6E4644BB-BB65-B7CE-C125-4718A2A9DBC7}"/>
              </a:ext>
            </a:extLst>
          </p:cNvPr>
          <p:cNvPicPr>
            <a:picLocks noChangeAspect="1"/>
          </p:cNvPicPr>
          <p:nvPr/>
        </p:nvPicPr>
        <p:blipFill>
          <a:blip r:embed="rId3"/>
          <a:stretch>
            <a:fillRect/>
          </a:stretch>
        </p:blipFill>
        <p:spPr>
          <a:xfrm>
            <a:off x="3991605" y="1157402"/>
            <a:ext cx="7939474" cy="4168224"/>
          </a:xfrm>
          <a:prstGeom prst="rect">
            <a:avLst/>
          </a:prstGeom>
        </p:spPr>
      </p:pic>
    </p:spTree>
    <p:extLst>
      <p:ext uri="{BB962C8B-B14F-4D97-AF65-F5344CB8AC3E}">
        <p14:creationId xmlns:p14="http://schemas.microsoft.com/office/powerpoint/2010/main" val="2503706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84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39E6FA7A-1626-B1C3-3389-F5AA1E2AFD5D}"/>
              </a:ext>
            </a:extLst>
          </p:cNvPr>
          <p:cNvSpPr txBox="1">
            <a:spLocks/>
          </p:cNvSpPr>
          <p:nvPr/>
        </p:nvSpPr>
        <p:spPr>
          <a:xfrm>
            <a:off x="838200"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rgbClr val="91C352"/>
                </a:solidFill>
                <a:latin typeface="Exo 2" panose="00000500000000000000" pitchFamily="50" charset="0"/>
                <a:ea typeface="+mj-ea"/>
                <a:cs typeface="+mj-cs"/>
              </a:defRPr>
            </a:lvl1pPr>
          </a:lstStyle>
          <a:p>
            <a:pPr marR="0" lvl="0" indent="0" fontAlgn="auto">
              <a:spcAft>
                <a:spcPts val="600"/>
              </a:spcAft>
              <a:buClrTx/>
              <a:buSzTx/>
              <a:tabLst/>
              <a:defRPr/>
            </a:pPr>
            <a:r>
              <a:rPr lang="en-BE" sz="3200" b="1" dirty="0">
                <a:solidFill>
                  <a:srgbClr val="FFFFFF"/>
                </a:solidFill>
                <a:latin typeface="+mj-lt"/>
              </a:rPr>
              <a:t>Follow up &amp; traceability</a:t>
            </a:r>
            <a:endParaRPr lang="en-US" sz="3200" b="1" dirty="0">
              <a:solidFill>
                <a:srgbClr val="FFFFFF"/>
              </a:solidFill>
              <a:latin typeface="+mj-lt"/>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25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pic>
        <p:nvPicPr>
          <p:cNvPr id="5" name="Picture 4" descr="A screenshot of a computer&#10;&#10;Description automatically generated">
            <a:extLst>
              <a:ext uri="{FF2B5EF4-FFF2-40B4-BE49-F238E27FC236}">
                <a16:creationId xmlns:a16="http://schemas.microsoft.com/office/drawing/2014/main" id="{25D8F436-5BA5-4025-2513-FB39C6BE6A5A}"/>
              </a:ext>
            </a:extLst>
          </p:cNvPr>
          <p:cNvPicPr>
            <a:picLocks noChangeAspect="1"/>
          </p:cNvPicPr>
          <p:nvPr/>
        </p:nvPicPr>
        <p:blipFill>
          <a:blip r:embed="rId3"/>
          <a:stretch>
            <a:fillRect/>
          </a:stretch>
        </p:blipFill>
        <p:spPr>
          <a:xfrm>
            <a:off x="4086225" y="749988"/>
            <a:ext cx="7902561" cy="3872254"/>
          </a:xfrm>
          <a:prstGeom prst="rect">
            <a:avLst/>
          </a:prstGeom>
        </p:spPr>
      </p:pic>
    </p:spTree>
    <p:extLst>
      <p:ext uri="{BB962C8B-B14F-4D97-AF65-F5344CB8AC3E}">
        <p14:creationId xmlns:p14="http://schemas.microsoft.com/office/powerpoint/2010/main" val="2978689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lowchart: Document 1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3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3773607-DF3E-1F20-854D-21664E3A0C98}"/>
              </a:ext>
            </a:extLst>
          </p:cNvPr>
          <p:cNvSpPr txBox="1">
            <a:spLocks/>
          </p:cNvSpPr>
          <p:nvPr/>
        </p:nvSpPr>
        <p:spPr>
          <a:xfrm>
            <a:off x="807217" y="389637"/>
            <a:ext cx="3048000"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0" kern="1200">
                <a:solidFill>
                  <a:srgbClr val="91C352"/>
                </a:solidFill>
                <a:latin typeface="Exo 2" panose="00000500000000000000" pitchFamily="50" charset="0"/>
                <a:ea typeface="+mj-ea"/>
                <a:cs typeface="+mj-cs"/>
              </a:defRPr>
            </a:lvl1pPr>
          </a:lstStyle>
          <a:p>
            <a:pPr algn="ctr">
              <a:spcAft>
                <a:spcPts val="600"/>
              </a:spcAft>
              <a:defRPr/>
            </a:pPr>
            <a:r>
              <a:rPr lang="en-US" sz="3200" b="1" kern="1200" dirty="0">
                <a:solidFill>
                  <a:srgbClr val="FFFFFF"/>
                </a:solidFill>
                <a:latin typeface="+mj-lt"/>
                <a:ea typeface="+mj-ea"/>
                <a:cs typeface="+mj-cs"/>
              </a:rPr>
              <a:t>‘Out of the box’</a:t>
            </a:r>
            <a:r>
              <a:rPr lang="en-BE" sz="3200" b="1" dirty="0">
                <a:solidFill>
                  <a:srgbClr val="FFFFFF"/>
                </a:solidFill>
                <a:latin typeface="+mj-lt"/>
              </a:rPr>
              <a:t> </a:t>
            </a:r>
          </a:p>
          <a:p>
            <a:pPr algn="ctr">
              <a:spcAft>
                <a:spcPts val="600"/>
              </a:spcAft>
              <a:defRPr/>
            </a:pPr>
            <a:r>
              <a:rPr lang="en-US" sz="3200" b="1" kern="1200" dirty="0">
                <a:solidFill>
                  <a:srgbClr val="FFFFFF"/>
                </a:solidFill>
                <a:latin typeface="+mj-lt"/>
                <a:ea typeface="+mj-ea"/>
                <a:cs typeface="+mj-cs"/>
              </a:rPr>
              <a:t>Cross Study</a:t>
            </a:r>
            <a:r>
              <a:rPr lang="en-BE" sz="3200" b="1" dirty="0">
                <a:solidFill>
                  <a:srgbClr val="FFFFFF"/>
                </a:solidFill>
                <a:latin typeface="+mj-lt"/>
              </a:rPr>
              <a:t> </a:t>
            </a:r>
            <a:r>
              <a:rPr lang="en-US" sz="3200" b="1" kern="1200" dirty="0">
                <a:solidFill>
                  <a:srgbClr val="FFFFFF"/>
                </a:solidFill>
                <a:latin typeface="+mj-lt"/>
                <a:ea typeface="+mj-ea"/>
                <a:cs typeface="+mj-cs"/>
              </a:rPr>
              <a:t>Interactive </a:t>
            </a:r>
            <a:endParaRPr lang="en-BE" sz="3200" b="1" kern="1200" dirty="0">
              <a:solidFill>
                <a:srgbClr val="FFFFFF"/>
              </a:solidFill>
              <a:latin typeface="+mj-lt"/>
              <a:ea typeface="+mj-ea"/>
              <a:cs typeface="+mj-cs"/>
            </a:endParaRPr>
          </a:p>
          <a:p>
            <a:pPr algn="ctr">
              <a:spcAft>
                <a:spcPts val="600"/>
              </a:spcAft>
              <a:defRPr/>
            </a:pPr>
            <a:r>
              <a:rPr lang="en-US" sz="3200" b="1" kern="1200" dirty="0">
                <a:solidFill>
                  <a:srgbClr val="FFFFFF"/>
                </a:solidFill>
                <a:latin typeface="+mj-lt"/>
                <a:ea typeface="+mj-ea"/>
                <a:cs typeface="+mj-cs"/>
              </a:rPr>
              <a:t>Visualizations</a:t>
            </a:r>
          </a:p>
          <a:p>
            <a:pPr>
              <a:spcAft>
                <a:spcPts val="600"/>
              </a:spcAft>
              <a:defRPr/>
            </a:pPr>
            <a:endParaRPr lang="en-US" sz="3200" kern="1200" dirty="0">
              <a:solidFill>
                <a:srgbClr val="FFFFFF"/>
              </a:solidFill>
              <a:latin typeface="+mj-lt"/>
              <a:ea typeface="+mj-ea"/>
              <a:cs typeface="+mj-cs"/>
            </a:endParaRPr>
          </a:p>
        </p:txBody>
      </p:sp>
      <p:pic>
        <p:nvPicPr>
          <p:cNvPr id="7" name="Picture 6" descr="A screenshot of a computer&#10;&#10;Description automatically generated">
            <a:extLst>
              <a:ext uri="{FF2B5EF4-FFF2-40B4-BE49-F238E27FC236}">
                <a16:creationId xmlns:a16="http://schemas.microsoft.com/office/drawing/2014/main" id="{0D1C138E-3814-7754-9243-C815F2E5E74A}"/>
              </a:ext>
            </a:extLst>
          </p:cNvPr>
          <p:cNvPicPr>
            <a:picLocks noChangeAspect="1"/>
          </p:cNvPicPr>
          <p:nvPr/>
        </p:nvPicPr>
        <p:blipFill>
          <a:blip r:embed="rId3"/>
          <a:stretch>
            <a:fillRect/>
          </a:stretch>
        </p:blipFill>
        <p:spPr>
          <a:xfrm>
            <a:off x="4225317" y="-1"/>
            <a:ext cx="5153038" cy="2499223"/>
          </a:xfrm>
          <a:prstGeom prst="rect">
            <a:avLst/>
          </a:prstGeom>
        </p:spPr>
      </p:pic>
      <p:pic>
        <p:nvPicPr>
          <p:cNvPr id="28" name="Picture 27">
            <a:extLst>
              <a:ext uri="{FF2B5EF4-FFF2-40B4-BE49-F238E27FC236}">
                <a16:creationId xmlns:a16="http://schemas.microsoft.com/office/drawing/2014/main" id="{13D51A52-2791-0E7E-D5FD-4D2822030A60}"/>
              </a:ext>
            </a:extLst>
          </p:cNvPr>
          <p:cNvPicPr>
            <a:picLocks noChangeAspect="1"/>
          </p:cNvPicPr>
          <p:nvPr/>
        </p:nvPicPr>
        <p:blipFill>
          <a:blip r:embed="rId4"/>
          <a:stretch>
            <a:fillRect/>
          </a:stretch>
        </p:blipFill>
        <p:spPr>
          <a:xfrm>
            <a:off x="4238805" y="2732211"/>
            <a:ext cx="3418496" cy="1593604"/>
          </a:xfrm>
          <a:prstGeom prst="rect">
            <a:avLst/>
          </a:prstGeom>
        </p:spPr>
      </p:pic>
      <p:pic>
        <p:nvPicPr>
          <p:cNvPr id="29" name="Picture 28">
            <a:extLst>
              <a:ext uri="{FF2B5EF4-FFF2-40B4-BE49-F238E27FC236}">
                <a16:creationId xmlns:a16="http://schemas.microsoft.com/office/drawing/2014/main" id="{45AE0932-45CB-FBA6-7771-CFBDB237C9D6}"/>
              </a:ext>
            </a:extLst>
          </p:cNvPr>
          <p:cNvPicPr>
            <a:picLocks noChangeAspect="1"/>
          </p:cNvPicPr>
          <p:nvPr/>
        </p:nvPicPr>
        <p:blipFill>
          <a:blip r:embed="rId5"/>
          <a:stretch>
            <a:fillRect/>
          </a:stretch>
        </p:blipFill>
        <p:spPr>
          <a:xfrm>
            <a:off x="4225317" y="4514494"/>
            <a:ext cx="3431984" cy="1593604"/>
          </a:xfrm>
          <a:prstGeom prst="rect">
            <a:avLst/>
          </a:prstGeom>
        </p:spPr>
      </p:pic>
      <p:pic>
        <p:nvPicPr>
          <p:cNvPr id="3" name="Picture 2">
            <a:extLst>
              <a:ext uri="{FF2B5EF4-FFF2-40B4-BE49-F238E27FC236}">
                <a16:creationId xmlns:a16="http://schemas.microsoft.com/office/drawing/2014/main" id="{75F77291-D91B-A572-3E18-F788C27E2557}"/>
              </a:ext>
            </a:extLst>
          </p:cNvPr>
          <p:cNvPicPr>
            <a:picLocks noChangeAspect="1"/>
          </p:cNvPicPr>
          <p:nvPr/>
        </p:nvPicPr>
        <p:blipFill>
          <a:blip r:embed="rId6"/>
          <a:stretch>
            <a:fillRect/>
          </a:stretch>
        </p:blipFill>
        <p:spPr>
          <a:xfrm>
            <a:off x="8040889" y="2760785"/>
            <a:ext cx="3464357" cy="1593604"/>
          </a:xfrm>
          <a:prstGeom prst="rect">
            <a:avLst/>
          </a:prstGeom>
        </p:spPr>
      </p:pic>
      <p:pic>
        <p:nvPicPr>
          <p:cNvPr id="4" name="Picture 3">
            <a:extLst>
              <a:ext uri="{FF2B5EF4-FFF2-40B4-BE49-F238E27FC236}">
                <a16:creationId xmlns:a16="http://schemas.microsoft.com/office/drawing/2014/main" id="{358F013F-2391-95E2-A45E-4190610B006E}"/>
              </a:ext>
            </a:extLst>
          </p:cNvPr>
          <p:cNvPicPr>
            <a:picLocks noChangeAspect="1"/>
          </p:cNvPicPr>
          <p:nvPr/>
        </p:nvPicPr>
        <p:blipFill>
          <a:blip r:embed="rId7"/>
          <a:stretch>
            <a:fillRect/>
          </a:stretch>
        </p:blipFill>
        <p:spPr>
          <a:xfrm>
            <a:off x="8040889" y="4528781"/>
            <a:ext cx="3464357" cy="1594581"/>
          </a:xfrm>
          <a:prstGeom prst="rect">
            <a:avLst/>
          </a:prstGeom>
        </p:spPr>
      </p:pic>
    </p:spTree>
    <p:extLst>
      <p:ext uri="{BB962C8B-B14F-4D97-AF65-F5344CB8AC3E}">
        <p14:creationId xmlns:p14="http://schemas.microsoft.com/office/powerpoint/2010/main" val="471989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C1EC-C4FC-4DD9-8254-BF46B404BDA4}"/>
              </a:ext>
            </a:extLst>
          </p:cNvPr>
          <p:cNvSpPr>
            <a:spLocks noGrp="1"/>
          </p:cNvSpPr>
          <p:nvPr>
            <p:ph type="title"/>
          </p:nvPr>
        </p:nvSpPr>
        <p:spPr>
          <a:xfrm>
            <a:off x="343419" y="500892"/>
            <a:ext cx="11295483" cy="1006475"/>
          </a:xfrm>
          <a:prstGeom prst="rect">
            <a:avLst/>
          </a:prstGeom>
        </p:spPr>
        <p:txBody>
          <a:bodyPr>
            <a:normAutofit/>
          </a:bodyPr>
          <a:lstStyle/>
          <a:p>
            <a:pPr>
              <a:defRPr/>
            </a:pPr>
            <a:r>
              <a:rPr lang="en-US" dirty="0">
                <a:solidFill>
                  <a:srgbClr val="076E3B"/>
                </a:solidFill>
                <a:latin typeface="Exo 2 Medium"/>
              </a:rPr>
              <a:t>Oversight and Insight within a</a:t>
            </a:r>
            <a:r>
              <a:rPr lang="en-BE" dirty="0">
                <a:solidFill>
                  <a:srgbClr val="076E3B"/>
                </a:solidFill>
                <a:latin typeface="Exo 2 Medium"/>
              </a:rPr>
              <a:t> </a:t>
            </a:r>
            <a:r>
              <a:rPr lang="en-US" dirty="0">
                <a:solidFill>
                  <a:srgbClr val="076E3B"/>
                </a:solidFill>
                <a:latin typeface="Exo 2 Medium"/>
              </a:rPr>
              <a:t>Fast-Moving Biotech Company</a:t>
            </a:r>
            <a:br>
              <a:rPr lang="en-US" dirty="0">
                <a:solidFill>
                  <a:srgbClr val="076E3B"/>
                </a:solidFill>
                <a:latin typeface="Exo 2 Medium"/>
              </a:rPr>
            </a:br>
            <a:endParaRPr lang="en-BE" dirty="0">
              <a:solidFill>
                <a:srgbClr val="076E3B"/>
              </a:solidFill>
              <a:latin typeface="Exo 2 Medium"/>
            </a:endParaRPr>
          </a:p>
        </p:txBody>
      </p:sp>
      <p:sp>
        <p:nvSpPr>
          <p:cNvPr id="6" name="TextBox 5">
            <a:extLst>
              <a:ext uri="{FF2B5EF4-FFF2-40B4-BE49-F238E27FC236}">
                <a16:creationId xmlns:a16="http://schemas.microsoft.com/office/drawing/2014/main" id="{056A5D0E-0AAA-4DBF-AB91-DD8251E4A580}"/>
              </a:ext>
            </a:extLst>
          </p:cNvPr>
          <p:cNvSpPr txBox="1"/>
          <p:nvPr/>
        </p:nvSpPr>
        <p:spPr>
          <a:xfrm>
            <a:off x="631543" y="1671381"/>
            <a:ext cx="9950308" cy="2862322"/>
          </a:xfrm>
          <a:prstGeom prst="rect">
            <a:avLst/>
          </a:prstGeom>
          <a:effectLst/>
        </p:spPr>
        <p:txBody>
          <a:bodyPr vert="horz" wrap="square" lIns="91440" tIns="45720" rIns="91440" bIns="45720" rtlCol="0" anchor="b">
            <a:spAutoFit/>
          </a:bodyPr>
          <a:lstStyle/>
          <a:p>
            <a:pPr marL="342900" indent="-342900">
              <a:buFont typeface="Wingdings" panose="05000000000000000000" pitchFamily="2" charset="2"/>
              <a:buChar char="§"/>
            </a:pPr>
            <a:r>
              <a:rPr lang="en-BE" sz="2000" b="1" dirty="0"/>
              <a:t>COMPANY OVERVIEW</a:t>
            </a:r>
          </a:p>
          <a:p>
            <a:pPr marL="342900" indent="-342900">
              <a:buFont typeface="Wingdings" panose="05000000000000000000" pitchFamily="2" charset="2"/>
              <a:buChar char="§"/>
            </a:pPr>
            <a:endParaRPr lang="en-BE" sz="2000" b="1" dirty="0"/>
          </a:p>
          <a:p>
            <a:pPr marL="342900" indent="-342900">
              <a:buFont typeface="Wingdings" panose="05000000000000000000" pitchFamily="2" charset="2"/>
              <a:buChar char="§"/>
            </a:pPr>
            <a:r>
              <a:rPr lang="en-BE" sz="2000" b="1" dirty="0"/>
              <a:t>TRIAL OVERSIGHT </a:t>
            </a:r>
          </a:p>
          <a:p>
            <a:pPr marL="342900" indent="-342900">
              <a:buFont typeface="Wingdings" panose="05000000000000000000" pitchFamily="2" charset="2"/>
              <a:buChar char="§"/>
            </a:pPr>
            <a:endParaRPr lang="en-BE" sz="2000" b="1" dirty="0"/>
          </a:p>
          <a:p>
            <a:pPr marL="342900" indent="-342900">
              <a:buFont typeface="Wingdings" panose="05000000000000000000" pitchFamily="2" charset="2"/>
              <a:buChar char="§"/>
            </a:pPr>
            <a:r>
              <a:rPr lang="en-BE" sz="2000" b="1" dirty="0"/>
              <a:t>INSIGHT GENERATION</a:t>
            </a:r>
          </a:p>
          <a:p>
            <a:pPr marL="342900" indent="-342900">
              <a:buFont typeface="Wingdings" panose="05000000000000000000" pitchFamily="2" charset="2"/>
              <a:buChar char="§"/>
            </a:pPr>
            <a:endParaRPr lang="en-BE" sz="2000" b="1" dirty="0"/>
          </a:p>
          <a:p>
            <a:pPr marL="342900" indent="-342900">
              <a:buFont typeface="Wingdings" panose="05000000000000000000" pitchFamily="2" charset="2"/>
              <a:buChar char="§"/>
            </a:pPr>
            <a:r>
              <a:rPr lang="en-BE" sz="2000" b="1" dirty="0"/>
              <a:t>KEY LEARNINGS</a:t>
            </a:r>
          </a:p>
          <a:p>
            <a:endParaRPr lang="en-BE" sz="2000" b="1" dirty="0"/>
          </a:p>
          <a:p>
            <a:endParaRPr lang="en-BE" sz="2000" dirty="0"/>
          </a:p>
        </p:txBody>
      </p:sp>
    </p:spTree>
    <p:extLst>
      <p:ext uri="{BB962C8B-B14F-4D97-AF65-F5344CB8AC3E}">
        <p14:creationId xmlns:p14="http://schemas.microsoft.com/office/powerpoint/2010/main" val="78070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A4EBD7-EBEE-4409-81A7-B80B50C58DE3}"/>
              </a:ext>
            </a:extLst>
          </p:cNvPr>
          <p:cNvSpPr>
            <a:spLocks noGrp="1"/>
          </p:cNvSpPr>
          <p:nvPr>
            <p:ph type="ctrTitle"/>
          </p:nvPr>
        </p:nvSpPr>
        <p:spPr>
          <a:xfrm>
            <a:off x="7464612" y="1592891"/>
            <a:ext cx="4087306" cy="2889114"/>
          </a:xfrm>
        </p:spPr>
        <p:txBody>
          <a:bodyPr vert="horz" lIns="91440" tIns="45720" rIns="91440" bIns="45720" rtlCol="0" anchor="b">
            <a:normAutofit/>
          </a:bodyPr>
          <a:lstStyle/>
          <a:p>
            <a:pPr algn="l">
              <a:lnSpc>
                <a:spcPct val="90000"/>
              </a:lnSpc>
            </a:pPr>
            <a:r>
              <a:rPr lang="en-BE" sz="5400" b="1" dirty="0">
                <a:solidFill>
                  <a:schemeClr val="tx1"/>
                </a:solidFill>
              </a:rPr>
              <a:t>INSIGHT GENERATION</a:t>
            </a:r>
            <a:endParaRPr lang="en-US" sz="5400" b="1" dirty="0">
              <a:solidFill>
                <a:schemeClr val="tx1"/>
              </a:solidFill>
            </a:endParaRPr>
          </a:p>
        </p:txBody>
      </p:sp>
      <p:sp>
        <p:nvSpPr>
          <p:cNvPr id="3" name="Subtitle 2">
            <a:extLst>
              <a:ext uri="{FF2B5EF4-FFF2-40B4-BE49-F238E27FC236}">
                <a16:creationId xmlns:a16="http://schemas.microsoft.com/office/drawing/2014/main" id="{ABA89E97-E335-4095-81B7-4954F86D2635}"/>
              </a:ext>
            </a:extLst>
          </p:cNvPr>
          <p:cNvSpPr>
            <a:spLocks noGrp="1"/>
          </p:cNvSpPr>
          <p:nvPr>
            <p:ph type="subTitle" idx="1"/>
          </p:nvPr>
        </p:nvSpPr>
        <p:spPr>
          <a:xfrm>
            <a:off x="7464612" y="4750893"/>
            <a:ext cx="4087305" cy="1147863"/>
          </a:xfrm>
        </p:spPr>
        <p:txBody>
          <a:bodyPr vert="horz" lIns="91440" tIns="45720" rIns="91440" bIns="45720" rtlCol="0" anchor="t">
            <a:normAutofit/>
          </a:bodyPr>
          <a:lstStyle/>
          <a:p>
            <a:r>
              <a:rPr lang="en-BE" sz="2000" dirty="0">
                <a:solidFill>
                  <a:schemeClr val="tx1"/>
                </a:solidFill>
                <a:latin typeface="+mn-lt"/>
              </a:rPr>
              <a:t>Providing answers to </a:t>
            </a:r>
            <a:r>
              <a:rPr lang="en-GB" sz="2000" dirty="0">
                <a:solidFill>
                  <a:schemeClr val="tx1"/>
                </a:solidFill>
                <a:latin typeface="+mn-lt"/>
              </a:rPr>
              <a:t>internal and external</a:t>
            </a:r>
            <a:r>
              <a:rPr lang="en-BE" sz="2000" dirty="0">
                <a:solidFill>
                  <a:schemeClr val="tx1"/>
                </a:solidFill>
                <a:latin typeface="+mn-lt"/>
              </a:rPr>
              <a:t> questions</a:t>
            </a:r>
            <a:endParaRPr lang="en-US" sz="2000" dirty="0">
              <a:solidFill>
                <a:schemeClr val="tx1"/>
              </a:solidFill>
              <a:latin typeface="+mn-lt"/>
            </a:endParaRPr>
          </a:p>
        </p:txBody>
      </p:sp>
      <p:sp>
        <p:nvSpPr>
          <p:cNvPr id="13"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icture containing car mirror, mirror, road, outdoor&#10;&#10;Description automatically generated">
            <a:extLst>
              <a:ext uri="{FF2B5EF4-FFF2-40B4-BE49-F238E27FC236}">
                <a16:creationId xmlns:a16="http://schemas.microsoft.com/office/drawing/2014/main" id="{2D5EA4CB-8696-42E7-8DAF-EF2032AC99C8}"/>
              </a:ext>
            </a:extLst>
          </p:cNvPr>
          <p:cNvPicPr>
            <a:picLocks noChangeAspect="1"/>
          </p:cNvPicPr>
          <p:nvPr/>
        </p:nvPicPr>
        <p:blipFill rotWithShape="1">
          <a:blip r:embed="rId3">
            <a:extLst>
              <a:ext uri="{28A0092B-C50C-407E-A947-70E740481C1C}">
                <a14:useLocalDpi xmlns:a14="http://schemas.microsoft.com/office/drawing/2010/main" val="0"/>
              </a:ext>
            </a:extLst>
          </a:blip>
          <a:srcRect l="26245" r="1585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98105704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444B88-2D6F-15C1-ECF2-8B6413A56E7D}"/>
              </a:ext>
            </a:extLst>
          </p:cNvPr>
          <p:cNvSpPr>
            <a:spLocks noGrp="1"/>
          </p:cNvSpPr>
          <p:nvPr>
            <p:ph type="title"/>
          </p:nvPr>
        </p:nvSpPr>
        <p:spPr>
          <a:xfrm>
            <a:off x="424778" y="199903"/>
            <a:ext cx="7755459" cy="1006475"/>
          </a:xfrm>
        </p:spPr>
        <p:txBody>
          <a:bodyPr/>
          <a:lstStyle/>
          <a:p>
            <a:r>
              <a:rPr lang="en-BE" dirty="0">
                <a:solidFill>
                  <a:srgbClr val="076E3B"/>
                </a:solidFill>
                <a:latin typeface="+mj-lt"/>
              </a:rPr>
              <a:t>Insight Generation (argenx tool) – </a:t>
            </a:r>
            <a:r>
              <a:rPr lang="en-BE" b="1" dirty="0">
                <a:solidFill>
                  <a:srgbClr val="076E3B"/>
                </a:solidFill>
                <a:latin typeface="+mj-lt"/>
              </a:rPr>
              <a:t>Study Overview</a:t>
            </a:r>
            <a:br>
              <a:rPr lang="en-US" sz="2800" b="1" dirty="0">
                <a:solidFill>
                  <a:srgbClr val="076E3B"/>
                </a:solidFill>
                <a:latin typeface="Exo 2" pitchFamily="2" charset="77"/>
              </a:rPr>
            </a:br>
            <a:endParaRPr lang="en-BE" dirty="0"/>
          </a:p>
        </p:txBody>
      </p:sp>
      <p:sp>
        <p:nvSpPr>
          <p:cNvPr id="2" name="Slide Number Placeholder 1">
            <a:extLst>
              <a:ext uri="{FF2B5EF4-FFF2-40B4-BE49-F238E27FC236}">
                <a16:creationId xmlns:a16="http://schemas.microsoft.com/office/drawing/2014/main" id="{21CCA996-BC3C-06B4-C837-4D80FDF1ED9E}"/>
              </a:ext>
            </a:extLst>
          </p:cNvPr>
          <p:cNvSpPr>
            <a:spLocks noGrp="1"/>
          </p:cNvSpPr>
          <p:nvPr>
            <p:ph type="sldNum" sz="quarter" idx="4"/>
          </p:nvPr>
        </p:nvSpPr>
        <p:spPr/>
        <p:txBody>
          <a:bodyPr/>
          <a:lstStyle/>
          <a:p>
            <a:fld id="{A374A46B-A859-492E-B897-35239A00EDAD}" type="slidenum">
              <a:rPr lang="en-GB" smtClean="0"/>
              <a:pPr/>
              <a:t>21</a:t>
            </a:fld>
            <a:endParaRPr lang="en-GB" sz="800"/>
          </a:p>
        </p:txBody>
      </p:sp>
      <p:pic>
        <p:nvPicPr>
          <p:cNvPr id="4" name="Picture 3">
            <a:extLst>
              <a:ext uri="{FF2B5EF4-FFF2-40B4-BE49-F238E27FC236}">
                <a16:creationId xmlns:a16="http://schemas.microsoft.com/office/drawing/2014/main" id="{9D37EB37-232E-0FDD-6834-42E39DEA7CE5}"/>
              </a:ext>
            </a:extLst>
          </p:cNvPr>
          <p:cNvPicPr>
            <a:picLocks noChangeAspect="1"/>
          </p:cNvPicPr>
          <p:nvPr/>
        </p:nvPicPr>
        <p:blipFill rotWithShape="1">
          <a:blip r:embed="rId3"/>
          <a:srcRect t="548" r="-2" b="441"/>
          <a:stretch/>
        </p:blipFill>
        <p:spPr>
          <a:xfrm>
            <a:off x="2959698" y="1045574"/>
            <a:ext cx="8894953" cy="4095164"/>
          </a:xfrm>
          <a:prstGeom prst="rect">
            <a:avLst/>
          </a:prstGeom>
        </p:spPr>
      </p:pic>
      <p:pic>
        <p:nvPicPr>
          <p:cNvPr id="5" name="Picture 4">
            <a:extLst>
              <a:ext uri="{FF2B5EF4-FFF2-40B4-BE49-F238E27FC236}">
                <a16:creationId xmlns:a16="http://schemas.microsoft.com/office/drawing/2014/main" id="{F11C765F-E99F-5908-6DE8-65E890986F87}"/>
              </a:ext>
            </a:extLst>
          </p:cNvPr>
          <p:cNvPicPr>
            <a:picLocks noChangeAspect="1"/>
          </p:cNvPicPr>
          <p:nvPr/>
        </p:nvPicPr>
        <p:blipFill rotWithShape="1">
          <a:blip r:embed="rId4"/>
          <a:srcRect l="628"/>
          <a:stretch/>
        </p:blipFill>
        <p:spPr>
          <a:xfrm>
            <a:off x="468742" y="3093156"/>
            <a:ext cx="7110861" cy="3273777"/>
          </a:xfrm>
          <a:prstGeom prst="rect">
            <a:avLst/>
          </a:prstGeom>
        </p:spPr>
      </p:pic>
      <p:sp>
        <p:nvSpPr>
          <p:cNvPr id="9" name="Rectangle 8">
            <a:extLst>
              <a:ext uri="{FF2B5EF4-FFF2-40B4-BE49-F238E27FC236}">
                <a16:creationId xmlns:a16="http://schemas.microsoft.com/office/drawing/2014/main" id="{53F5AC66-BD9C-0B16-1B46-CECF42D09B2D}"/>
              </a:ext>
            </a:extLst>
          </p:cNvPr>
          <p:cNvSpPr/>
          <p:nvPr/>
        </p:nvSpPr>
        <p:spPr>
          <a:xfrm>
            <a:off x="1005518" y="3170163"/>
            <a:ext cx="925690" cy="352777"/>
          </a:xfrm>
          <a:prstGeom prst="rect">
            <a:avLst/>
          </a:prstGeom>
          <a:noFill/>
          <a:ln>
            <a:solidFill>
              <a:srgbClr val="FFFF00"/>
            </a:solidFill>
          </a:ln>
          <a:effectLst>
            <a:glow rad="101600">
              <a:schemeClr val="accent1">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046538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AE12EB-407B-F5DE-A5F0-402350C9165D}"/>
              </a:ext>
            </a:extLst>
          </p:cNvPr>
          <p:cNvSpPr>
            <a:spLocks noGrp="1"/>
          </p:cNvSpPr>
          <p:nvPr>
            <p:ph type="title"/>
          </p:nvPr>
        </p:nvSpPr>
        <p:spPr>
          <a:xfrm>
            <a:off x="534544" y="189592"/>
            <a:ext cx="7755459" cy="1006475"/>
          </a:xfrm>
        </p:spPr>
        <p:txBody>
          <a:bodyPr/>
          <a:lstStyle/>
          <a:p>
            <a:r>
              <a:rPr kumimoji="0" lang="en-BE" sz="2800" b="1" i="0" u="none" strike="noStrike" kern="1200" cap="none" spc="0" normalizeH="0" baseline="0" noProof="0" dirty="0">
                <a:ln>
                  <a:noFill/>
                </a:ln>
                <a:solidFill>
                  <a:srgbClr val="076E3B"/>
                </a:solidFill>
                <a:effectLst/>
                <a:uLnTx/>
                <a:uFillTx/>
                <a:latin typeface="Exo 2" pitchFamily="2" charset="77"/>
                <a:ea typeface="+mj-ea"/>
                <a:cs typeface="+mj-cs"/>
              </a:rPr>
              <a:t>Adverse Events Summary</a:t>
            </a:r>
            <a:br>
              <a:rPr kumimoji="0" lang="en-US" sz="2800" b="1" i="0" u="none" strike="noStrike" kern="1200" cap="none" spc="0" normalizeH="0" baseline="0" noProof="0" dirty="0">
                <a:ln>
                  <a:noFill/>
                </a:ln>
                <a:solidFill>
                  <a:srgbClr val="076E3B"/>
                </a:solidFill>
                <a:effectLst/>
                <a:uLnTx/>
                <a:uFillTx/>
                <a:latin typeface="Exo 2" pitchFamily="2" charset="77"/>
                <a:ea typeface="+mj-ea"/>
                <a:cs typeface="+mj-cs"/>
              </a:rPr>
            </a:br>
            <a:endParaRPr lang="en-BE" dirty="0"/>
          </a:p>
        </p:txBody>
      </p:sp>
      <p:sp>
        <p:nvSpPr>
          <p:cNvPr id="2" name="Slide Number Placeholder 1">
            <a:extLst>
              <a:ext uri="{FF2B5EF4-FFF2-40B4-BE49-F238E27FC236}">
                <a16:creationId xmlns:a16="http://schemas.microsoft.com/office/drawing/2014/main" id="{21CCA996-BC3C-06B4-C837-4D80FDF1ED9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4A46B-A859-492E-B897-35239A00EDAD}" type="slidenum">
              <a:rPr kumimoji="0" lang="en-GB" sz="800" b="0" i="0" u="none" strike="noStrike" kern="1200" cap="none" spc="0" normalizeH="0" baseline="0" noProof="0" smtClean="0">
                <a:ln>
                  <a:noFill/>
                </a:ln>
                <a:solidFill>
                  <a:srgbClr val="000000">
                    <a:lumMod val="50000"/>
                    <a:lumOff val="50000"/>
                  </a:srgbClr>
                </a:solidFill>
                <a:effectLst/>
                <a:uLnTx/>
                <a:uFillTx/>
                <a:latin typeface="Exo 2"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800" b="0" i="0" u="none" strike="noStrike" kern="1200" cap="none" spc="0" normalizeH="0" baseline="0" noProof="0">
              <a:ln>
                <a:noFill/>
              </a:ln>
              <a:solidFill>
                <a:srgbClr val="000000">
                  <a:lumMod val="50000"/>
                  <a:lumOff val="50000"/>
                </a:srgbClr>
              </a:solidFill>
              <a:effectLst/>
              <a:uLnTx/>
              <a:uFillTx/>
              <a:latin typeface="Exo 2" pitchFamily="2" charset="77"/>
              <a:ea typeface="+mn-ea"/>
              <a:cs typeface="+mn-cs"/>
            </a:endParaRPr>
          </a:p>
        </p:txBody>
      </p:sp>
      <p:pic>
        <p:nvPicPr>
          <p:cNvPr id="6" name="Picture 5">
            <a:extLst>
              <a:ext uri="{FF2B5EF4-FFF2-40B4-BE49-F238E27FC236}">
                <a16:creationId xmlns:a16="http://schemas.microsoft.com/office/drawing/2014/main" id="{4BD79D5C-A308-B403-5E01-C00B2BA66CF4}"/>
              </a:ext>
            </a:extLst>
          </p:cNvPr>
          <p:cNvPicPr>
            <a:picLocks noChangeAspect="1"/>
          </p:cNvPicPr>
          <p:nvPr/>
        </p:nvPicPr>
        <p:blipFill>
          <a:blip r:embed="rId3"/>
          <a:stretch>
            <a:fillRect/>
          </a:stretch>
        </p:blipFill>
        <p:spPr>
          <a:xfrm>
            <a:off x="1159565" y="931177"/>
            <a:ext cx="10212764" cy="5029785"/>
          </a:xfrm>
          <a:prstGeom prst="rect">
            <a:avLst/>
          </a:prstGeom>
        </p:spPr>
      </p:pic>
      <p:pic>
        <p:nvPicPr>
          <p:cNvPr id="7" name="Picture 6">
            <a:extLst>
              <a:ext uri="{FF2B5EF4-FFF2-40B4-BE49-F238E27FC236}">
                <a16:creationId xmlns:a16="http://schemas.microsoft.com/office/drawing/2014/main" id="{03B97954-B6E6-6E3D-682F-C3C5E1378D32}"/>
              </a:ext>
            </a:extLst>
          </p:cNvPr>
          <p:cNvPicPr>
            <a:picLocks noChangeAspect="1"/>
          </p:cNvPicPr>
          <p:nvPr/>
        </p:nvPicPr>
        <p:blipFill>
          <a:blip r:embed="rId4"/>
          <a:stretch>
            <a:fillRect/>
          </a:stretch>
        </p:blipFill>
        <p:spPr>
          <a:xfrm>
            <a:off x="534544" y="4680691"/>
            <a:ext cx="510584" cy="1280271"/>
          </a:xfrm>
          <a:prstGeom prst="rect">
            <a:avLst/>
          </a:prstGeom>
        </p:spPr>
      </p:pic>
    </p:spTree>
    <p:extLst>
      <p:ext uri="{BB962C8B-B14F-4D97-AF65-F5344CB8AC3E}">
        <p14:creationId xmlns:p14="http://schemas.microsoft.com/office/powerpoint/2010/main" val="1057208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B39799-347A-5A20-842E-9F4A8A774539}"/>
              </a:ext>
            </a:extLst>
          </p:cNvPr>
          <p:cNvSpPr>
            <a:spLocks noGrp="1"/>
          </p:cNvSpPr>
          <p:nvPr>
            <p:ph type="title"/>
          </p:nvPr>
        </p:nvSpPr>
        <p:spPr>
          <a:xfrm>
            <a:off x="674844" y="222199"/>
            <a:ext cx="7755459" cy="1006475"/>
          </a:xfrm>
        </p:spPr>
        <p:txBody>
          <a:bodyPr/>
          <a:lstStyle/>
          <a:p>
            <a:r>
              <a:rPr lang="nl-BE" sz="2800" b="1" dirty="0">
                <a:solidFill>
                  <a:srgbClr val="076E3B"/>
                </a:solidFill>
                <a:latin typeface="Exo 2" pitchFamily="2" charset="77"/>
              </a:rPr>
              <a:t>Patient Profile Wall</a:t>
            </a:r>
            <a:br>
              <a:rPr lang="en-US" sz="2800" b="1" dirty="0">
                <a:solidFill>
                  <a:srgbClr val="076E3B"/>
                </a:solidFill>
                <a:latin typeface="Exo 2" pitchFamily="2" charset="77"/>
              </a:rPr>
            </a:br>
            <a:endParaRPr lang="en-BE" dirty="0"/>
          </a:p>
        </p:txBody>
      </p:sp>
      <p:sp>
        <p:nvSpPr>
          <p:cNvPr id="2" name="Slide Number Placeholder 1">
            <a:extLst>
              <a:ext uri="{FF2B5EF4-FFF2-40B4-BE49-F238E27FC236}">
                <a16:creationId xmlns:a16="http://schemas.microsoft.com/office/drawing/2014/main" id="{21CCA996-BC3C-06B4-C837-4D80FDF1ED9E}"/>
              </a:ext>
            </a:extLst>
          </p:cNvPr>
          <p:cNvSpPr>
            <a:spLocks noGrp="1"/>
          </p:cNvSpPr>
          <p:nvPr>
            <p:ph type="sldNum" sz="quarter" idx="4"/>
          </p:nvPr>
        </p:nvSpPr>
        <p:spPr/>
        <p:txBody>
          <a:bodyPr/>
          <a:lstStyle/>
          <a:p>
            <a:fld id="{A374A46B-A859-492E-B897-35239A00EDAD}" type="slidenum">
              <a:rPr lang="en-GB" smtClean="0"/>
              <a:pPr/>
              <a:t>23</a:t>
            </a:fld>
            <a:endParaRPr lang="en-GB" sz="800"/>
          </a:p>
        </p:txBody>
      </p:sp>
      <p:pic>
        <p:nvPicPr>
          <p:cNvPr id="7" name="Picture 6">
            <a:extLst>
              <a:ext uri="{FF2B5EF4-FFF2-40B4-BE49-F238E27FC236}">
                <a16:creationId xmlns:a16="http://schemas.microsoft.com/office/drawing/2014/main" id="{8BD90FD7-B714-A4AF-5A86-000B2F485B26}"/>
              </a:ext>
            </a:extLst>
          </p:cNvPr>
          <p:cNvPicPr>
            <a:picLocks noChangeAspect="1"/>
          </p:cNvPicPr>
          <p:nvPr/>
        </p:nvPicPr>
        <p:blipFill>
          <a:blip r:embed="rId3"/>
          <a:stretch>
            <a:fillRect/>
          </a:stretch>
        </p:blipFill>
        <p:spPr>
          <a:xfrm>
            <a:off x="775158" y="870909"/>
            <a:ext cx="10154609" cy="5395963"/>
          </a:xfrm>
          <a:prstGeom prst="rect">
            <a:avLst/>
          </a:prstGeom>
        </p:spPr>
      </p:pic>
    </p:spTree>
    <p:extLst>
      <p:ext uri="{BB962C8B-B14F-4D97-AF65-F5344CB8AC3E}">
        <p14:creationId xmlns:p14="http://schemas.microsoft.com/office/powerpoint/2010/main" val="3717780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1BC239-773E-6D87-B575-0AF9DF6EAE7B}"/>
              </a:ext>
            </a:extLst>
          </p:cNvPr>
          <p:cNvSpPr>
            <a:spLocks noGrp="1"/>
          </p:cNvSpPr>
          <p:nvPr>
            <p:ph type="title"/>
          </p:nvPr>
        </p:nvSpPr>
        <p:spPr>
          <a:xfrm>
            <a:off x="1440160" y="231156"/>
            <a:ext cx="7755459" cy="1006475"/>
          </a:xfrm>
        </p:spPr>
        <p:txBody>
          <a:bodyPr/>
          <a:lstStyle/>
          <a:p>
            <a:r>
              <a:rPr lang="en-BE" sz="2800" b="1" dirty="0">
                <a:solidFill>
                  <a:srgbClr val="076E3B"/>
                </a:solidFill>
                <a:latin typeface="Exo 2" pitchFamily="2" charset="77"/>
              </a:rPr>
              <a:t>Subgrouping</a:t>
            </a:r>
            <a:br>
              <a:rPr lang="en-US" sz="2800" b="1" dirty="0">
                <a:solidFill>
                  <a:srgbClr val="076E3B"/>
                </a:solidFill>
                <a:latin typeface="Exo 2" pitchFamily="2" charset="77"/>
              </a:rPr>
            </a:br>
            <a:endParaRPr lang="en-BE" dirty="0"/>
          </a:p>
        </p:txBody>
      </p:sp>
      <p:sp>
        <p:nvSpPr>
          <p:cNvPr id="2" name="Slide Number Placeholder 1">
            <a:extLst>
              <a:ext uri="{FF2B5EF4-FFF2-40B4-BE49-F238E27FC236}">
                <a16:creationId xmlns:a16="http://schemas.microsoft.com/office/drawing/2014/main" id="{21CCA996-BC3C-06B4-C837-4D80FDF1ED9E}"/>
              </a:ext>
            </a:extLst>
          </p:cNvPr>
          <p:cNvSpPr>
            <a:spLocks noGrp="1"/>
          </p:cNvSpPr>
          <p:nvPr>
            <p:ph type="sldNum" sz="quarter" idx="4"/>
          </p:nvPr>
        </p:nvSpPr>
        <p:spPr/>
        <p:txBody>
          <a:bodyPr/>
          <a:lstStyle/>
          <a:p>
            <a:fld id="{A374A46B-A859-492E-B897-35239A00EDAD}" type="slidenum">
              <a:rPr lang="en-GB" smtClean="0"/>
              <a:pPr/>
              <a:t>24</a:t>
            </a:fld>
            <a:endParaRPr lang="en-GB" sz="800"/>
          </a:p>
        </p:txBody>
      </p:sp>
      <p:pic>
        <p:nvPicPr>
          <p:cNvPr id="5" name="Picture 4">
            <a:extLst>
              <a:ext uri="{FF2B5EF4-FFF2-40B4-BE49-F238E27FC236}">
                <a16:creationId xmlns:a16="http://schemas.microsoft.com/office/drawing/2014/main" id="{1E8B6827-5A7A-ADF4-69DC-520AF09D1695}"/>
              </a:ext>
            </a:extLst>
          </p:cNvPr>
          <p:cNvPicPr>
            <a:picLocks noChangeAspect="1"/>
          </p:cNvPicPr>
          <p:nvPr/>
        </p:nvPicPr>
        <p:blipFill>
          <a:blip r:embed="rId3"/>
          <a:stretch>
            <a:fillRect/>
          </a:stretch>
        </p:blipFill>
        <p:spPr>
          <a:xfrm>
            <a:off x="678550" y="844457"/>
            <a:ext cx="11246750" cy="5169085"/>
          </a:xfrm>
          <a:prstGeom prst="rect">
            <a:avLst/>
          </a:prstGeom>
        </p:spPr>
      </p:pic>
    </p:spTree>
    <p:extLst>
      <p:ext uri="{BB962C8B-B14F-4D97-AF65-F5344CB8AC3E}">
        <p14:creationId xmlns:p14="http://schemas.microsoft.com/office/powerpoint/2010/main" val="1141297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4D3270-18D6-A666-B048-3836C7FE833C}"/>
              </a:ext>
            </a:extLst>
          </p:cNvPr>
          <p:cNvSpPr>
            <a:spLocks noGrp="1"/>
          </p:cNvSpPr>
          <p:nvPr>
            <p:ph type="title"/>
          </p:nvPr>
        </p:nvSpPr>
        <p:spPr>
          <a:xfrm>
            <a:off x="668016" y="395639"/>
            <a:ext cx="7755459" cy="1006475"/>
          </a:xfrm>
        </p:spPr>
        <p:txBody>
          <a:bodyPr/>
          <a:lstStyle/>
          <a:p>
            <a:r>
              <a:rPr lang="en-BE" sz="2800" b="1" dirty="0">
                <a:solidFill>
                  <a:srgbClr val="076E3B"/>
                </a:solidFill>
                <a:latin typeface="Exo 2" pitchFamily="2" charset="77"/>
              </a:rPr>
              <a:t>AE Graph </a:t>
            </a:r>
            <a:r>
              <a:rPr lang="en-BE" sz="2800" dirty="0">
                <a:solidFill>
                  <a:srgbClr val="076E3B"/>
                </a:solidFill>
                <a:latin typeface="Exo 2" pitchFamily="2" charset="77"/>
              </a:rPr>
              <a:t>(by subgroups)</a:t>
            </a:r>
            <a:br>
              <a:rPr lang="en-US" sz="2800" dirty="0">
                <a:solidFill>
                  <a:srgbClr val="076E3B"/>
                </a:solidFill>
                <a:latin typeface="Exo 2" pitchFamily="2" charset="77"/>
              </a:rPr>
            </a:br>
            <a:endParaRPr lang="en-BE" dirty="0"/>
          </a:p>
        </p:txBody>
      </p:sp>
      <p:sp>
        <p:nvSpPr>
          <p:cNvPr id="2" name="Slide Number Placeholder 1">
            <a:extLst>
              <a:ext uri="{FF2B5EF4-FFF2-40B4-BE49-F238E27FC236}">
                <a16:creationId xmlns:a16="http://schemas.microsoft.com/office/drawing/2014/main" id="{21CCA996-BC3C-06B4-C837-4D80FDF1ED9E}"/>
              </a:ext>
            </a:extLst>
          </p:cNvPr>
          <p:cNvSpPr>
            <a:spLocks noGrp="1"/>
          </p:cNvSpPr>
          <p:nvPr>
            <p:ph type="sldNum" sz="quarter" idx="4"/>
          </p:nvPr>
        </p:nvSpPr>
        <p:spPr/>
        <p:txBody>
          <a:bodyPr/>
          <a:lstStyle/>
          <a:p>
            <a:fld id="{A374A46B-A859-492E-B897-35239A00EDAD}" type="slidenum">
              <a:rPr lang="en-GB" smtClean="0"/>
              <a:pPr/>
              <a:t>25</a:t>
            </a:fld>
            <a:endParaRPr lang="en-GB" sz="800"/>
          </a:p>
        </p:txBody>
      </p:sp>
      <p:pic>
        <p:nvPicPr>
          <p:cNvPr id="6" name="Picture 5">
            <a:extLst>
              <a:ext uri="{FF2B5EF4-FFF2-40B4-BE49-F238E27FC236}">
                <a16:creationId xmlns:a16="http://schemas.microsoft.com/office/drawing/2014/main" id="{7B589879-B638-E502-17AE-C89925E97335}"/>
              </a:ext>
            </a:extLst>
          </p:cNvPr>
          <p:cNvPicPr>
            <a:picLocks noChangeAspect="1"/>
          </p:cNvPicPr>
          <p:nvPr/>
        </p:nvPicPr>
        <p:blipFill>
          <a:blip r:embed="rId3"/>
          <a:stretch>
            <a:fillRect/>
          </a:stretch>
        </p:blipFill>
        <p:spPr>
          <a:xfrm>
            <a:off x="741361" y="1285924"/>
            <a:ext cx="10855359" cy="4520213"/>
          </a:xfrm>
          <a:prstGeom prst="rect">
            <a:avLst/>
          </a:prstGeom>
        </p:spPr>
      </p:pic>
    </p:spTree>
    <p:extLst>
      <p:ext uri="{BB962C8B-B14F-4D97-AF65-F5344CB8AC3E}">
        <p14:creationId xmlns:p14="http://schemas.microsoft.com/office/powerpoint/2010/main" val="1126081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B5F8CB-0166-DAD5-31E1-618D4F231BAF}"/>
              </a:ext>
            </a:extLst>
          </p:cNvPr>
          <p:cNvSpPr>
            <a:spLocks noGrp="1"/>
          </p:cNvSpPr>
          <p:nvPr>
            <p:ph type="title"/>
          </p:nvPr>
        </p:nvSpPr>
        <p:spPr>
          <a:xfrm>
            <a:off x="569346" y="416126"/>
            <a:ext cx="7755459" cy="1006475"/>
          </a:xfrm>
        </p:spPr>
        <p:txBody>
          <a:bodyPr/>
          <a:lstStyle/>
          <a:p>
            <a:r>
              <a:rPr lang="en-BE" sz="2800" b="1" dirty="0">
                <a:solidFill>
                  <a:srgbClr val="076E3B"/>
                </a:solidFill>
                <a:latin typeface="Exo 2" pitchFamily="2" charset="77"/>
              </a:rPr>
              <a:t>Pooling studies in Real Time</a:t>
            </a:r>
            <a:br>
              <a:rPr lang="en-US" sz="2800" b="1" dirty="0">
                <a:solidFill>
                  <a:srgbClr val="076E3B"/>
                </a:solidFill>
                <a:latin typeface="Exo 2" pitchFamily="2" charset="77"/>
              </a:rPr>
            </a:br>
            <a:endParaRPr lang="en-BE" dirty="0"/>
          </a:p>
        </p:txBody>
      </p:sp>
      <p:sp>
        <p:nvSpPr>
          <p:cNvPr id="2" name="Slide Number Placeholder 1">
            <a:extLst>
              <a:ext uri="{FF2B5EF4-FFF2-40B4-BE49-F238E27FC236}">
                <a16:creationId xmlns:a16="http://schemas.microsoft.com/office/drawing/2014/main" id="{21CCA996-BC3C-06B4-C837-4D80FDF1ED9E}"/>
              </a:ext>
            </a:extLst>
          </p:cNvPr>
          <p:cNvSpPr>
            <a:spLocks noGrp="1"/>
          </p:cNvSpPr>
          <p:nvPr>
            <p:ph type="sldNum" sz="quarter" idx="4"/>
          </p:nvPr>
        </p:nvSpPr>
        <p:spPr/>
        <p:txBody>
          <a:bodyPr/>
          <a:lstStyle/>
          <a:p>
            <a:fld id="{A374A46B-A859-492E-B897-35239A00EDAD}" type="slidenum">
              <a:rPr lang="en-GB" smtClean="0"/>
              <a:pPr/>
              <a:t>26</a:t>
            </a:fld>
            <a:endParaRPr lang="en-GB" sz="800"/>
          </a:p>
        </p:txBody>
      </p:sp>
      <p:pic>
        <p:nvPicPr>
          <p:cNvPr id="9" name="Picture 8">
            <a:extLst>
              <a:ext uri="{FF2B5EF4-FFF2-40B4-BE49-F238E27FC236}">
                <a16:creationId xmlns:a16="http://schemas.microsoft.com/office/drawing/2014/main" id="{7C830A4B-3307-A6DB-B9A4-5CA43B0BDD7C}"/>
              </a:ext>
            </a:extLst>
          </p:cNvPr>
          <p:cNvPicPr>
            <a:picLocks noChangeAspect="1"/>
          </p:cNvPicPr>
          <p:nvPr/>
        </p:nvPicPr>
        <p:blipFill>
          <a:blip r:embed="rId3"/>
          <a:stretch>
            <a:fillRect/>
          </a:stretch>
        </p:blipFill>
        <p:spPr>
          <a:xfrm>
            <a:off x="678550" y="1096010"/>
            <a:ext cx="11063508" cy="2730964"/>
          </a:xfrm>
          <a:prstGeom prst="rect">
            <a:avLst/>
          </a:prstGeom>
        </p:spPr>
      </p:pic>
    </p:spTree>
    <p:extLst>
      <p:ext uri="{BB962C8B-B14F-4D97-AF65-F5344CB8AC3E}">
        <p14:creationId xmlns:p14="http://schemas.microsoft.com/office/powerpoint/2010/main" val="33369273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05157C-1693-891E-2E82-4F999B1D4EA2}"/>
              </a:ext>
            </a:extLst>
          </p:cNvPr>
          <p:cNvSpPr>
            <a:spLocks noGrp="1"/>
          </p:cNvSpPr>
          <p:nvPr>
            <p:ph type="title"/>
          </p:nvPr>
        </p:nvSpPr>
        <p:spPr>
          <a:xfrm>
            <a:off x="685306" y="365124"/>
            <a:ext cx="7755459" cy="1006475"/>
          </a:xfrm>
        </p:spPr>
        <p:txBody>
          <a:bodyPr/>
          <a:lstStyle/>
          <a:p>
            <a:r>
              <a:rPr lang="en-BE" sz="2800" b="1" dirty="0">
                <a:solidFill>
                  <a:srgbClr val="076E3B"/>
                </a:solidFill>
                <a:latin typeface="Exo 2" pitchFamily="2" charset="77"/>
              </a:rPr>
              <a:t>Custom Pooled Study Graphs</a:t>
            </a:r>
            <a:br>
              <a:rPr lang="en-BE" sz="2800" dirty="0">
                <a:solidFill>
                  <a:srgbClr val="076E3B"/>
                </a:solidFill>
                <a:latin typeface="Exo 2" pitchFamily="2" charset="77"/>
              </a:rPr>
            </a:br>
            <a:endParaRPr lang="en-BE" dirty="0"/>
          </a:p>
        </p:txBody>
      </p:sp>
      <p:sp>
        <p:nvSpPr>
          <p:cNvPr id="2" name="Slide Number Placeholder 1">
            <a:extLst>
              <a:ext uri="{FF2B5EF4-FFF2-40B4-BE49-F238E27FC236}">
                <a16:creationId xmlns:a16="http://schemas.microsoft.com/office/drawing/2014/main" id="{21CCA996-BC3C-06B4-C837-4D80FDF1ED9E}"/>
              </a:ext>
            </a:extLst>
          </p:cNvPr>
          <p:cNvSpPr>
            <a:spLocks noGrp="1"/>
          </p:cNvSpPr>
          <p:nvPr>
            <p:ph type="sldNum" sz="quarter" idx="4"/>
          </p:nvPr>
        </p:nvSpPr>
        <p:spPr/>
        <p:txBody>
          <a:bodyPr/>
          <a:lstStyle/>
          <a:p>
            <a:fld id="{A374A46B-A859-492E-B897-35239A00EDAD}" type="slidenum">
              <a:rPr lang="en-GB" smtClean="0"/>
              <a:pPr/>
              <a:t>27</a:t>
            </a:fld>
            <a:endParaRPr lang="en-GB" sz="800"/>
          </a:p>
        </p:txBody>
      </p:sp>
      <p:pic>
        <p:nvPicPr>
          <p:cNvPr id="8" name="Picture 7">
            <a:extLst>
              <a:ext uri="{FF2B5EF4-FFF2-40B4-BE49-F238E27FC236}">
                <a16:creationId xmlns:a16="http://schemas.microsoft.com/office/drawing/2014/main" id="{E640487C-27C3-3FC9-CA73-8EC212FF1836}"/>
              </a:ext>
            </a:extLst>
          </p:cNvPr>
          <p:cNvPicPr>
            <a:picLocks noChangeAspect="1"/>
          </p:cNvPicPr>
          <p:nvPr/>
        </p:nvPicPr>
        <p:blipFill>
          <a:blip r:embed="rId3"/>
          <a:stretch>
            <a:fillRect/>
          </a:stretch>
        </p:blipFill>
        <p:spPr>
          <a:xfrm>
            <a:off x="759352" y="1113094"/>
            <a:ext cx="11204542" cy="5026665"/>
          </a:xfrm>
          <a:prstGeom prst="rect">
            <a:avLst/>
          </a:prstGeom>
        </p:spPr>
      </p:pic>
    </p:spTree>
    <p:extLst>
      <p:ext uri="{BB962C8B-B14F-4D97-AF65-F5344CB8AC3E}">
        <p14:creationId xmlns:p14="http://schemas.microsoft.com/office/powerpoint/2010/main" val="827639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ADA8-E99B-C799-5F88-3BB25CDEDBBA}"/>
              </a:ext>
            </a:extLst>
          </p:cNvPr>
          <p:cNvSpPr>
            <a:spLocks noGrp="1"/>
          </p:cNvSpPr>
          <p:nvPr>
            <p:ph type="title"/>
          </p:nvPr>
        </p:nvSpPr>
        <p:spPr/>
        <p:txBody>
          <a:bodyPr/>
          <a:lstStyle/>
          <a:p>
            <a:r>
              <a:rPr lang="en-BE" sz="2800" b="1" dirty="0">
                <a:solidFill>
                  <a:srgbClr val="076E3B"/>
                </a:solidFill>
                <a:latin typeface="Exo 2" pitchFamily="2" charset="77"/>
              </a:rPr>
              <a:t>... and there is more </a:t>
            </a:r>
            <a:endParaRPr lang="en-BE" dirty="0"/>
          </a:p>
        </p:txBody>
      </p:sp>
      <p:pic>
        <p:nvPicPr>
          <p:cNvPr id="1026" name="Picture 1">
            <a:extLst>
              <a:ext uri="{FF2B5EF4-FFF2-40B4-BE49-F238E27FC236}">
                <a16:creationId xmlns:a16="http://schemas.microsoft.com/office/drawing/2014/main" id="{CC579B6D-CBE7-5A08-5DAC-27B9E1B5F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555" y="905219"/>
            <a:ext cx="11366731" cy="5283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6760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A4EBD7-EBEE-4409-81A7-B80B50C58DE3}"/>
              </a:ext>
            </a:extLst>
          </p:cNvPr>
          <p:cNvSpPr>
            <a:spLocks noGrp="1"/>
          </p:cNvSpPr>
          <p:nvPr>
            <p:ph type="ctrTitle"/>
          </p:nvPr>
        </p:nvSpPr>
        <p:spPr>
          <a:xfrm>
            <a:off x="7464614" y="1783959"/>
            <a:ext cx="4727386" cy="2184537"/>
          </a:xfrm>
        </p:spPr>
        <p:txBody>
          <a:bodyPr vert="horz" lIns="91440" tIns="45720" rIns="91440" bIns="45720" rtlCol="0" anchor="b">
            <a:normAutofit/>
          </a:bodyPr>
          <a:lstStyle/>
          <a:p>
            <a:pPr algn="l">
              <a:lnSpc>
                <a:spcPct val="90000"/>
              </a:lnSpc>
            </a:pPr>
            <a:r>
              <a:rPr lang="en-BE" sz="5400" b="1" dirty="0"/>
              <a:t>KEY LEARNINGS</a:t>
            </a:r>
            <a:endParaRPr lang="en-US" sz="5400" b="1" dirty="0"/>
          </a:p>
        </p:txBody>
      </p:sp>
      <p:sp>
        <p:nvSpPr>
          <p:cNvPr id="3" name="Subtitle 2">
            <a:extLst>
              <a:ext uri="{FF2B5EF4-FFF2-40B4-BE49-F238E27FC236}">
                <a16:creationId xmlns:a16="http://schemas.microsoft.com/office/drawing/2014/main" id="{ABA89E97-E335-4095-81B7-4954F86D2635}"/>
              </a:ext>
            </a:extLst>
          </p:cNvPr>
          <p:cNvSpPr>
            <a:spLocks noGrp="1"/>
          </p:cNvSpPr>
          <p:nvPr>
            <p:ph type="subTitle" idx="1"/>
          </p:nvPr>
        </p:nvSpPr>
        <p:spPr>
          <a:xfrm>
            <a:off x="7464612" y="4750893"/>
            <a:ext cx="4087305" cy="1147863"/>
          </a:xfrm>
        </p:spPr>
        <p:txBody>
          <a:bodyPr vert="horz" lIns="91440" tIns="45720" rIns="91440" bIns="45720" rtlCol="0" anchor="t">
            <a:normAutofit/>
          </a:bodyPr>
          <a:lstStyle/>
          <a:p>
            <a:r>
              <a:rPr lang="en-BE" sz="2000" dirty="0">
                <a:solidFill>
                  <a:schemeClr val="tx1"/>
                </a:solidFill>
                <a:latin typeface="+mn-lt"/>
              </a:rPr>
              <a:t>Critical Success Factors &amp; </a:t>
            </a:r>
          </a:p>
          <a:p>
            <a:r>
              <a:rPr lang="en-BE" sz="2000" dirty="0">
                <a:solidFill>
                  <a:schemeClr val="tx1"/>
                </a:solidFill>
                <a:latin typeface="+mn-lt"/>
              </a:rPr>
              <a:t>C</a:t>
            </a:r>
            <a:r>
              <a:rPr lang="nl-BE" sz="2000" dirty="0">
                <a:solidFill>
                  <a:schemeClr val="tx1"/>
                </a:solidFill>
                <a:latin typeface="+mn-lt"/>
              </a:rPr>
              <a:t>h</a:t>
            </a:r>
            <a:r>
              <a:rPr lang="en-BE" sz="2000" dirty="0">
                <a:solidFill>
                  <a:schemeClr val="tx1"/>
                </a:solidFill>
                <a:latin typeface="+mn-lt"/>
              </a:rPr>
              <a:t>allenges Ahead</a:t>
            </a:r>
            <a:endParaRPr lang="en-US" sz="2000" dirty="0">
              <a:solidFill>
                <a:schemeClr val="tx1"/>
              </a:solidFill>
              <a:latin typeface="+mn-lt"/>
            </a:endParaRPr>
          </a:p>
        </p:txBody>
      </p:sp>
      <p:sp>
        <p:nvSpPr>
          <p:cNvPr id="15" name="Freeform: Shape 10">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6" name="Picture 6" descr="Boat hit with strong waves">
            <a:extLst>
              <a:ext uri="{FF2B5EF4-FFF2-40B4-BE49-F238E27FC236}">
                <a16:creationId xmlns:a16="http://schemas.microsoft.com/office/drawing/2014/main" id="{03A6FDA2-C443-7B65-F674-B8006B3B9B79}"/>
              </a:ext>
            </a:extLst>
          </p:cNvPr>
          <p:cNvPicPr>
            <a:picLocks noChangeAspect="1"/>
          </p:cNvPicPr>
          <p:nvPr/>
        </p:nvPicPr>
        <p:blipFill rotWithShape="1">
          <a:blip r:embed="rId3"/>
          <a:srcRect l="2747" r="28842"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53812503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A4EBD7-EBEE-4409-81A7-B80B50C58DE3}"/>
              </a:ext>
            </a:extLst>
          </p:cNvPr>
          <p:cNvSpPr>
            <a:spLocks noGrp="1"/>
          </p:cNvSpPr>
          <p:nvPr>
            <p:ph type="ctrTitle"/>
          </p:nvPr>
        </p:nvSpPr>
        <p:spPr>
          <a:xfrm>
            <a:off x="7464614" y="1783959"/>
            <a:ext cx="4087306" cy="2889114"/>
          </a:xfrm>
        </p:spPr>
        <p:txBody>
          <a:bodyPr vert="horz" lIns="91440" tIns="45720" rIns="91440" bIns="45720" rtlCol="0" anchor="b">
            <a:normAutofit/>
          </a:bodyPr>
          <a:lstStyle/>
          <a:p>
            <a:pPr algn="l">
              <a:lnSpc>
                <a:spcPct val="90000"/>
              </a:lnSpc>
            </a:pPr>
            <a:r>
              <a:rPr lang="en-US" sz="5400" b="1">
                <a:solidFill>
                  <a:schemeClr val="tx1"/>
                </a:solidFill>
              </a:rPr>
              <a:t>Company</a:t>
            </a:r>
          </a:p>
        </p:txBody>
      </p:sp>
      <p:sp>
        <p:nvSpPr>
          <p:cNvPr id="15" name="Subtitle 14">
            <a:extLst>
              <a:ext uri="{FF2B5EF4-FFF2-40B4-BE49-F238E27FC236}">
                <a16:creationId xmlns:a16="http://schemas.microsoft.com/office/drawing/2014/main" id="{1BA25410-7C5C-4F86-B033-FBB3B6E7D007}"/>
              </a:ext>
            </a:extLst>
          </p:cNvPr>
          <p:cNvSpPr>
            <a:spLocks noGrp="1"/>
          </p:cNvSpPr>
          <p:nvPr>
            <p:ph type="subTitle" idx="1"/>
          </p:nvPr>
        </p:nvSpPr>
        <p:spPr>
          <a:xfrm>
            <a:off x="7464612" y="4750893"/>
            <a:ext cx="4087305" cy="1147863"/>
          </a:xfrm>
        </p:spPr>
        <p:txBody>
          <a:bodyPr vert="horz" lIns="91440" tIns="45720" rIns="91440" bIns="45720" rtlCol="0" anchor="t">
            <a:normAutofit/>
          </a:bodyPr>
          <a:lstStyle/>
          <a:p>
            <a:r>
              <a:rPr lang="en-BE" sz="2000">
                <a:solidFill>
                  <a:schemeClr val="tx1"/>
                </a:solidFill>
                <a:latin typeface="+mn-lt"/>
              </a:rPr>
              <a:t>Overview</a:t>
            </a:r>
            <a:endParaRPr lang="en-US" sz="2000">
              <a:solidFill>
                <a:schemeClr val="tx1"/>
              </a:solidFill>
              <a:latin typeface="+mn-lt"/>
            </a:endParaRPr>
          </a:p>
        </p:txBody>
      </p:sp>
      <p:sp>
        <p:nvSpPr>
          <p:cNvPr id="30" name="Freeform: Shape 2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5" name="Picture 24" descr="A group of sticks in the water&#10;&#10;Description automatically generated with low confidence">
            <a:extLst>
              <a:ext uri="{FF2B5EF4-FFF2-40B4-BE49-F238E27FC236}">
                <a16:creationId xmlns:a16="http://schemas.microsoft.com/office/drawing/2014/main" id="{6E35E340-BD9B-465E-82A6-1C264550B5E1}"/>
              </a:ext>
            </a:extLst>
          </p:cNvPr>
          <p:cNvPicPr>
            <a:picLocks noChangeAspect="1"/>
          </p:cNvPicPr>
          <p:nvPr/>
        </p:nvPicPr>
        <p:blipFill rotWithShape="1">
          <a:blip r:embed="rId3"/>
          <a:srcRect l="29284"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12623737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E61FE5E-624F-49C0-BFF6-E7D43E8E60D8}"/>
              </a:ext>
            </a:extLst>
          </p:cNvPr>
          <p:cNvSpPr txBox="1">
            <a:spLocks/>
          </p:cNvSpPr>
          <p:nvPr/>
        </p:nvSpPr>
        <p:spPr>
          <a:xfrm>
            <a:off x="1016007" y="315158"/>
            <a:ext cx="7755459" cy="1006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BE" sz="3600" b="0" i="0" u="none" strike="noStrike" kern="1200" cap="none" spc="0" normalizeH="0" baseline="0" noProof="0">
                <a:ln>
                  <a:noFill/>
                </a:ln>
                <a:solidFill>
                  <a:srgbClr val="076E3B"/>
                </a:solidFill>
                <a:effectLst/>
                <a:uLnTx/>
                <a:uFillTx/>
                <a:latin typeface="Exo 2" pitchFamily="2" charset="77"/>
                <a:ea typeface="+mj-ea"/>
                <a:cs typeface="+mj-cs"/>
              </a:rPr>
              <a:t>CRITICAL SUCCESS FACTORS</a:t>
            </a:r>
          </a:p>
        </p:txBody>
      </p:sp>
      <p:sp>
        <p:nvSpPr>
          <p:cNvPr id="4" name="TextBox 5">
            <a:extLst>
              <a:ext uri="{FF2B5EF4-FFF2-40B4-BE49-F238E27FC236}">
                <a16:creationId xmlns:a16="http://schemas.microsoft.com/office/drawing/2014/main" id="{A262E90E-D5BC-4979-9F69-A5844F7E73B6}"/>
              </a:ext>
            </a:extLst>
          </p:cNvPr>
          <p:cNvSpPr txBox="1"/>
          <p:nvPr/>
        </p:nvSpPr>
        <p:spPr>
          <a:xfrm>
            <a:off x="929182" y="1109583"/>
            <a:ext cx="11262818" cy="1370977"/>
          </a:xfrm>
          <a:prstGeom prst="rect">
            <a:avLst/>
          </a:prstGeom>
        </p:spPr>
        <p:txBody>
          <a:bodyPr vert="horz" lIns="91440" tIns="45720" rIns="91440" bIns="45720" rtlCol="0" anchor="ctr">
            <a:normAutofit/>
          </a:bodyPr>
          <a:lstStyle/>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ENTREPRENEURIAL SPIRIT</a:t>
            </a:r>
          </a:p>
          <a:p>
            <a:pPr marL="114300" marR="0" lvl="0" algn="l" defTabSz="914400" rtl="0" eaLnBrk="1" fontAlgn="auto" latinLnBrk="0" hangingPunct="1">
              <a:lnSpc>
                <a:spcPct val="90000"/>
              </a:lnSpc>
              <a:spcBef>
                <a:spcPts val="0"/>
              </a:spcBef>
              <a:spcAft>
                <a:spcPts val="600"/>
              </a:spcAft>
              <a:buClrTx/>
              <a:buSzTx/>
              <a:tabLst/>
              <a:defRPr/>
            </a:pPr>
            <a:endPar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rPr>
              <a:t>REQUIREMENTS &gt; BUDGET APPROVAL &gt; VENDOR SELECTION </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&gt; </a:t>
            </a:r>
            <a:r>
              <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rPr>
              <a:t>IMPLEMENTATION (</a:t>
            </a:r>
            <a:r>
              <a:rPr kumimoji="0" lang="fr-BE" sz="1600" b="0" i="0" u="none" strike="noStrike" kern="1200" cap="none" spc="0" normalizeH="0" baseline="0" noProof="0" dirty="0">
                <a:ln>
                  <a:noFill/>
                </a:ln>
                <a:solidFill>
                  <a:srgbClr val="000000"/>
                </a:solidFill>
                <a:effectLst/>
                <a:uLnTx/>
                <a:uFillTx/>
                <a:latin typeface="Calibri" panose="020F0502020204030204"/>
                <a:ea typeface="+mn-ea"/>
                <a:cs typeface="+mn-cs"/>
              </a:rPr>
              <a:t>e.g.</a:t>
            </a:r>
            <a:r>
              <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rPr>
              <a:t> LSAF, RYZE, ...)</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rPr>
              <a:t>GO-LIVE WITHIN 3-</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6 M</a:t>
            </a:r>
            <a:r>
              <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rPr>
              <a:t>ONTHS</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 name="TextBox 5">
            <a:extLst>
              <a:ext uri="{FF2B5EF4-FFF2-40B4-BE49-F238E27FC236}">
                <a16:creationId xmlns:a16="http://schemas.microsoft.com/office/drawing/2014/main" id="{F69D22EE-7D3A-4A23-B232-74460C8EBE28}"/>
              </a:ext>
            </a:extLst>
          </p:cNvPr>
          <p:cNvSpPr txBox="1"/>
          <p:nvPr/>
        </p:nvSpPr>
        <p:spPr>
          <a:xfrm>
            <a:off x="929182" y="2802814"/>
            <a:ext cx="11262818" cy="1545452"/>
          </a:xfrm>
          <a:prstGeom prst="rect">
            <a:avLst/>
          </a:prstGeom>
        </p:spPr>
        <p:txBody>
          <a:bodyPr vert="horz" lIns="91440" tIns="45720" rIns="91440" bIns="45720" rtlCol="0" anchor="ctr">
            <a:normAutofit/>
          </a:bodyPr>
          <a:lstStyle/>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EMPOWERMENT</a:t>
            </a:r>
            <a:r>
              <a:rPr kumimoji="0" lang="en-BE" sz="1600" b="1" i="0" u="none" strike="noStrike" kern="1200" cap="none" spc="0" normalizeH="0" baseline="0" noProof="0" dirty="0">
                <a:ln>
                  <a:noFill/>
                </a:ln>
                <a:solidFill>
                  <a:srgbClr val="000000"/>
                </a:solidFill>
                <a:effectLst/>
                <a:uLnTx/>
                <a:uFillTx/>
                <a:latin typeface="Calibri" panose="020F0502020204030204"/>
                <a:ea typeface="+mn-ea"/>
                <a:cs typeface="+mn-cs"/>
              </a:rPr>
              <a:t> &amp; EXCELLENCE</a:t>
            </a:r>
            <a:endPar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EMPLOYEES EMPOWERED TO TAKE DECISIONS</a:t>
            </a:r>
            <a:endParaRPr kumimoji="0" lang="en-BE" sz="16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DATA DRIVEN DECISION MAKING</a:t>
            </a:r>
            <a:endPar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800100" lvl="1" indent="-228600">
              <a:lnSpc>
                <a:spcPct val="90000"/>
              </a:lnSpc>
              <a:spcAft>
                <a:spcPts val="600"/>
              </a:spcAft>
              <a:buFont typeface="Arial" panose="020B0604020202020204" pitchFamily="34" charset="0"/>
              <a:buChar char="•"/>
            </a:pPr>
            <a:r>
              <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rPr>
              <a:t>QUALITY BY DESIGN (no legacy)</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57E538B-D52D-4C08-BDC7-C698BF013EC5}"/>
              </a:ext>
            </a:extLst>
          </p:cNvPr>
          <p:cNvSpPr txBox="1"/>
          <p:nvPr/>
        </p:nvSpPr>
        <p:spPr>
          <a:xfrm>
            <a:off x="929182" y="4670520"/>
            <a:ext cx="11262818" cy="1797527"/>
          </a:xfrm>
          <a:prstGeom prst="rect">
            <a:avLst/>
          </a:prstGeom>
        </p:spPr>
        <p:txBody>
          <a:bodyPr vert="horz" lIns="91440" tIns="45720" rIns="91440" bIns="45720" rtlCol="0" anchor="ctr">
            <a:normAutofit/>
          </a:bodyPr>
          <a:lstStyle/>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CO-CREATION</a:t>
            </a: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800100" lvl="1" indent="-228600">
              <a:lnSpc>
                <a:spcPct val="90000"/>
              </a:lnSpc>
              <a:spcAft>
                <a:spcPts val="600"/>
              </a:spcAft>
              <a:buFont typeface="Arial" panose="020B0604020202020204" pitchFamily="34" charset="0"/>
              <a:buChar char="•"/>
            </a:pPr>
            <a:r>
              <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rPr>
              <a:t>C</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ROSS-FUNCTIONAL TEAMS </a:t>
            </a:r>
            <a:r>
              <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rPr>
              <a:t>(ARGONAUTS) </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WORKING AS ONE TEAM WITH SAME OBJECTIVES</a:t>
            </a:r>
            <a:r>
              <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EXTERNAL COLLABORATIONS WITH LEADING TRANSLATIONAL BIOLOGY LABS; TECH VENDORS &amp; CRO PARTNERS</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’NOT INVENTED-HERE SYNDROME’ </a:t>
            </a:r>
            <a:r>
              <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NOT APPLICABLE </a:t>
            </a:r>
            <a:endPar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905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DC0519A7-6267-4998-98E7-7B34504BB87A}"/>
              </a:ext>
            </a:extLst>
          </p:cNvPr>
          <p:cNvSpPr txBox="1">
            <a:spLocks/>
          </p:cNvSpPr>
          <p:nvPr/>
        </p:nvSpPr>
        <p:spPr>
          <a:xfrm>
            <a:off x="1016007" y="492130"/>
            <a:ext cx="7755459" cy="10064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BE" sz="3600" b="0" i="0" u="none" strike="noStrike" kern="1200" cap="none" spc="0" normalizeH="0" baseline="0" noProof="0">
                <a:ln>
                  <a:noFill/>
                </a:ln>
                <a:solidFill>
                  <a:srgbClr val="F9A01D"/>
                </a:solidFill>
                <a:effectLst/>
                <a:uLnTx/>
                <a:uFillTx/>
                <a:latin typeface="Exo 2" pitchFamily="2" charset="77"/>
                <a:ea typeface="+mj-ea"/>
                <a:cs typeface="+mj-cs"/>
              </a:rPr>
              <a:t>CHALLENGES AHEAD</a:t>
            </a:r>
          </a:p>
        </p:txBody>
      </p:sp>
      <p:sp>
        <p:nvSpPr>
          <p:cNvPr id="4" name="TextBox 5">
            <a:extLst>
              <a:ext uri="{FF2B5EF4-FFF2-40B4-BE49-F238E27FC236}">
                <a16:creationId xmlns:a16="http://schemas.microsoft.com/office/drawing/2014/main" id="{CDAEAC82-0592-49FF-AB2D-41CF1D548CB7}"/>
              </a:ext>
            </a:extLst>
          </p:cNvPr>
          <p:cNvSpPr txBox="1"/>
          <p:nvPr/>
        </p:nvSpPr>
        <p:spPr>
          <a:xfrm>
            <a:off x="896737" y="1895175"/>
            <a:ext cx="10775881" cy="4563461"/>
          </a:xfrm>
          <a:prstGeom prst="rect">
            <a:avLst/>
          </a:prstGeom>
        </p:spPr>
        <p:txBody>
          <a:bodyPr vert="horz" lIns="91440" tIns="45720" rIns="91440" bIns="45720" rtlCol="0" anchor="ctr">
            <a:normAutofit/>
          </a:bodyPr>
          <a:lstStyle/>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KEEP ARGENX “DNA” WHILE BECOMING </a:t>
            </a:r>
            <a:r>
              <a:rPr kumimoji="0" lang="en-BE" sz="1800" b="0" i="0" u="none" strike="noStrike" kern="1200" cap="none" spc="0" normalizeH="0" baseline="0" noProof="0" dirty="0">
                <a:ln>
                  <a:noFill/>
                </a:ln>
                <a:solidFill>
                  <a:srgbClr val="000000"/>
                </a:solidFill>
                <a:effectLst/>
                <a:uLnTx/>
                <a:uFillTx/>
                <a:latin typeface="Calibri" panose="020F0502020204030204"/>
                <a:ea typeface="+mn-ea"/>
                <a:cs typeface="+mn-cs"/>
              </a:rPr>
              <a:t>MID-SIZED </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BIO-TECH COMPANY</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KEEP RECRUITING TOP TALENTS (</a:t>
            </a:r>
            <a:r>
              <a:rPr kumimoji="0" lang="en-BE" sz="1800" b="0" i="0" u="none" strike="noStrike" kern="1200" cap="none" spc="0" normalizeH="0" baseline="0" noProof="0" dirty="0">
                <a:ln>
                  <a:noFill/>
                </a:ln>
                <a:solidFill>
                  <a:srgbClr val="000000"/>
                </a:solidFill>
                <a:effectLst/>
                <a:uLnTx/>
                <a:uFillTx/>
                <a:latin typeface="Calibri" panose="020F0502020204030204"/>
                <a:ea typeface="+mn-ea"/>
                <a:cs typeface="+mn-cs"/>
              </a:rPr>
              <a:t>WITH SAME DNA</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1430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INCREASE LEVEL OF STANDARDIZATION </a:t>
            </a:r>
            <a:r>
              <a:rPr kumimoji="0" lang="en-BE" sz="1600"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FROM PROTOCOL DESIGN TO SUBMISSION</a:t>
            </a:r>
            <a:r>
              <a:rPr kumimoji="0" lang="en-BE" sz="1800" b="0" i="0" u="none" strike="noStrike" kern="1200" cap="none" spc="0" normalizeH="0" baseline="0" noProof="0" dirty="0">
                <a:ln>
                  <a:noFill/>
                </a:ln>
                <a:solidFill>
                  <a:srgbClr val="000000"/>
                </a:solidFill>
                <a:effectLst/>
                <a:uLnTx/>
                <a:uFillTx/>
                <a:latin typeface="Calibri" panose="020F0502020204030204"/>
                <a:ea typeface="+mn-ea"/>
                <a:cs typeface="+mn-cs"/>
              </a:rPr>
              <a:t> ... AND BEYOND)</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14300" marR="0" lvl="0" algn="l" defTabSz="914400" rtl="0" eaLnBrk="1" fontAlgn="auto" latinLnBrk="0" hangingPunct="1">
              <a:lnSpc>
                <a:spcPct val="90000"/>
              </a:lnSpc>
              <a:spcBef>
                <a:spcPts val="0"/>
              </a:spcBef>
              <a:spcAft>
                <a:spcPts val="600"/>
              </a:spcAft>
              <a:buClrTx/>
              <a:buSzTx/>
              <a:tabLst/>
              <a:defRPr/>
            </a:pPr>
            <a:endParaRPr kumimoji="0" lang="en-BE"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BE"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BE" sz="1800" b="0" i="0" u="none" strike="noStrike" kern="1200" cap="none" spc="0" normalizeH="0" baseline="0" noProof="0" dirty="0">
                <a:ln>
                  <a:noFill/>
                </a:ln>
                <a:solidFill>
                  <a:srgbClr val="000000"/>
                </a:solidFill>
                <a:effectLst/>
                <a:uLnTx/>
                <a:uFillTx/>
                <a:latin typeface="Calibri" panose="020F0502020204030204"/>
                <a:ea typeface="+mn-ea"/>
                <a:cs typeface="+mn-cs"/>
              </a:rPr>
              <a:t>PIPELINE (VOLUME OF TRIALS)</a:t>
            </a: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995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783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ter, outdoor, night sky&#10;&#10;Description automatically generated">
            <a:extLst>
              <a:ext uri="{FF2B5EF4-FFF2-40B4-BE49-F238E27FC236}">
                <a16:creationId xmlns:a16="http://schemas.microsoft.com/office/drawing/2014/main" id="{9256D8DB-96C4-41A2-372B-3DEE803AB2D7}"/>
              </a:ext>
            </a:extLst>
          </p:cNvPr>
          <p:cNvPicPr>
            <a:picLocks noChangeAspect="1"/>
          </p:cNvPicPr>
          <p:nvPr/>
        </p:nvPicPr>
        <p:blipFill rotWithShape="1">
          <a:blip r:embed="rId3">
            <a:extLst>
              <a:ext uri="{28A0092B-C50C-407E-A947-70E740481C1C}">
                <a14:useLocalDpi xmlns:a14="http://schemas.microsoft.com/office/drawing/2010/main" val="0"/>
              </a:ext>
            </a:extLst>
          </a:blip>
          <a:srcRect b="15449"/>
          <a:stretch/>
        </p:blipFill>
        <p:spPr>
          <a:xfrm>
            <a:off x="0" y="1"/>
            <a:ext cx="12192000" cy="6858000"/>
          </a:xfrm>
          <a:prstGeom prst="rect">
            <a:avLst/>
          </a:prstGeom>
        </p:spPr>
      </p:pic>
      <p:sp>
        <p:nvSpPr>
          <p:cNvPr id="2" name="Title 1">
            <a:extLst>
              <a:ext uri="{FF2B5EF4-FFF2-40B4-BE49-F238E27FC236}">
                <a16:creationId xmlns:a16="http://schemas.microsoft.com/office/drawing/2014/main" id="{778467FA-EEBA-BA96-F03B-CFDB99BC601A}"/>
              </a:ext>
            </a:extLst>
          </p:cNvPr>
          <p:cNvSpPr>
            <a:spLocks noGrp="1"/>
          </p:cNvSpPr>
          <p:nvPr>
            <p:ph type="title"/>
          </p:nvPr>
        </p:nvSpPr>
        <p:spPr>
          <a:xfrm>
            <a:off x="526723" y="1524980"/>
            <a:ext cx="4959678" cy="3341174"/>
          </a:xfrm>
        </p:spPr>
        <p:txBody>
          <a:bodyPr>
            <a:normAutofit/>
          </a:bodyPr>
          <a:lstStyle/>
          <a:p>
            <a:r>
              <a:rPr lang="en-US" sz="6000">
                <a:solidFill>
                  <a:schemeClr val="bg1"/>
                </a:solidFill>
                <a:latin typeface="Exo 2 Medium" pitchFamily="2" charset="77"/>
              </a:rPr>
              <a:t>We are on a </a:t>
            </a:r>
            <a:r>
              <a:rPr lang="en-US" sz="6000" b="1">
                <a:solidFill>
                  <a:schemeClr val="bg1"/>
                </a:solidFill>
                <a:latin typeface="Exo 2 Black" pitchFamily="2" charset="77"/>
              </a:rPr>
              <a:t>bold mission </a:t>
            </a:r>
          </a:p>
        </p:txBody>
      </p:sp>
      <p:sp>
        <p:nvSpPr>
          <p:cNvPr id="7" name="TextBox 6">
            <a:extLst>
              <a:ext uri="{FF2B5EF4-FFF2-40B4-BE49-F238E27FC236}">
                <a16:creationId xmlns:a16="http://schemas.microsoft.com/office/drawing/2014/main" id="{54D838D8-A129-4C33-A49A-8AE0DA2A773C}"/>
              </a:ext>
            </a:extLst>
          </p:cNvPr>
          <p:cNvSpPr txBox="1"/>
          <p:nvPr/>
        </p:nvSpPr>
        <p:spPr>
          <a:xfrm>
            <a:off x="550535" y="4347780"/>
            <a:ext cx="4707429" cy="1107996"/>
          </a:xfrm>
          <a:prstGeom prst="rect">
            <a:avLst/>
          </a:prstGeom>
          <a:noFill/>
          <a:effectLst/>
        </p:spPr>
        <p:txBody>
          <a:bodyPr wrap="square" lIns="91440" tIns="45720" rIns="91440" bIns="45720" anchor="t">
            <a:spAutoFit/>
          </a:bodyPr>
          <a:lstStyle/>
          <a:p>
            <a:pPr>
              <a:defRPr/>
            </a:pPr>
            <a:r>
              <a:rPr kumimoji="0" lang="en-US" sz="2200" b="0" i="0" u="none" strike="noStrike" kern="1200" cap="none" spc="0" normalizeH="0" baseline="0" noProof="0">
                <a:ln>
                  <a:noFill/>
                </a:ln>
                <a:solidFill>
                  <a:srgbClr val="FFFFFF"/>
                </a:solidFill>
                <a:effectLst/>
                <a:uLnTx/>
                <a:uFillTx/>
                <a:latin typeface="Exo 2 Medium"/>
                <a:ea typeface="Calibri"/>
              </a:rPr>
              <a:t>Transforming the lives of </a:t>
            </a:r>
            <a:r>
              <a:rPr lang="en-US" sz="2200">
                <a:solidFill>
                  <a:srgbClr val="FFFFFF"/>
                </a:solidFill>
                <a:latin typeface="Exo 2 Medium"/>
                <a:ea typeface="Calibri"/>
              </a:rPr>
              <a:t>patients with severe autoimmune disease </a:t>
            </a:r>
            <a:r>
              <a:rPr kumimoji="0" lang="en-US" sz="2200" b="0" i="0" u="none" strike="noStrike" kern="1200" cap="none" spc="0" normalizeH="0" baseline="0" noProof="0">
                <a:ln>
                  <a:noFill/>
                </a:ln>
                <a:solidFill>
                  <a:srgbClr val="FFFFFF"/>
                </a:solidFill>
                <a:effectLst/>
                <a:uLnTx/>
                <a:uFillTx/>
                <a:latin typeface="Exo 2 Medium"/>
                <a:ea typeface="Calibri"/>
              </a:rPr>
              <a:t>through immunology </a:t>
            </a:r>
            <a:r>
              <a:rPr lang="en-US" sz="2200">
                <a:solidFill>
                  <a:srgbClr val="FFFFFF"/>
                </a:solidFill>
                <a:latin typeface="Exo 2 Medium"/>
                <a:ea typeface="Calibri"/>
              </a:rPr>
              <a:t>i</a:t>
            </a:r>
            <a:r>
              <a:rPr kumimoji="0" lang="en-US" sz="2200" b="0" i="0" u="none" strike="noStrike" kern="1200" cap="none" spc="0" normalizeH="0" baseline="0" noProof="0">
                <a:ln>
                  <a:noFill/>
                </a:ln>
                <a:solidFill>
                  <a:srgbClr val="FFFFFF"/>
                </a:solidFill>
                <a:effectLst/>
                <a:uLnTx/>
                <a:uFillTx/>
                <a:latin typeface="Exo 2 Medium"/>
                <a:ea typeface="Calibri"/>
              </a:rPr>
              <a:t>nnovation</a:t>
            </a:r>
          </a:p>
        </p:txBody>
      </p:sp>
      <p:cxnSp>
        <p:nvCxnSpPr>
          <p:cNvPr id="21" name="Straight Connector 20">
            <a:extLst>
              <a:ext uri="{FF2B5EF4-FFF2-40B4-BE49-F238E27FC236}">
                <a16:creationId xmlns:a16="http://schemas.microsoft.com/office/drawing/2014/main" id="{EFCE7651-6115-B614-A45C-CD0AFB36399D}"/>
              </a:ext>
            </a:extLst>
          </p:cNvPr>
          <p:cNvCxnSpPr>
            <a:cxnSpLocks/>
          </p:cNvCxnSpPr>
          <p:nvPr/>
        </p:nvCxnSpPr>
        <p:spPr>
          <a:xfrm flipH="1">
            <a:off x="662151" y="4053550"/>
            <a:ext cx="3537709"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10;&#10;Description automatically generated with low confidence">
            <a:extLst>
              <a:ext uri="{FF2B5EF4-FFF2-40B4-BE49-F238E27FC236}">
                <a16:creationId xmlns:a16="http://schemas.microsoft.com/office/drawing/2014/main" id="{3B4225D8-3B06-8C0E-0C62-B21EEE551DA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0833972" y="6157989"/>
            <a:ext cx="1230923" cy="534573"/>
          </a:xfrm>
          <a:prstGeom prst="rect">
            <a:avLst/>
          </a:prstGeom>
        </p:spPr>
      </p:pic>
    </p:spTree>
    <p:extLst>
      <p:ext uri="{BB962C8B-B14F-4D97-AF65-F5344CB8AC3E}">
        <p14:creationId xmlns:p14="http://schemas.microsoft.com/office/powerpoint/2010/main" val="103696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C6BC2F4-94EA-66C8-D5F6-E9B6B8364FA2}"/>
              </a:ext>
            </a:extLst>
          </p:cNvPr>
          <p:cNvSpPr/>
          <p:nvPr/>
        </p:nvSpPr>
        <p:spPr>
          <a:xfrm rot="10800000">
            <a:off x="2518912" y="1426913"/>
            <a:ext cx="9673087" cy="4645664"/>
          </a:xfrm>
          <a:prstGeom prst="rect">
            <a:avLst/>
          </a:prstGeom>
          <a:gradFill>
            <a:gsLst>
              <a:gs pos="100000">
                <a:schemeClr val="accent4">
                  <a:alpha val="0"/>
                </a:schemeClr>
              </a:gs>
              <a:gs pos="6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Exo 2 Medium" pitchFamily="2" charset="77"/>
              <a:ea typeface="+mn-ea"/>
              <a:cs typeface="+mn-cs"/>
            </a:endParaRPr>
          </a:p>
        </p:txBody>
      </p:sp>
      <p:sp>
        <p:nvSpPr>
          <p:cNvPr id="9" name="Oval 8">
            <a:extLst>
              <a:ext uri="{FF2B5EF4-FFF2-40B4-BE49-F238E27FC236}">
                <a16:creationId xmlns:a16="http://schemas.microsoft.com/office/drawing/2014/main" id="{25D339B7-9B54-426E-6758-83F8C7C30A7F}"/>
              </a:ext>
            </a:extLst>
          </p:cNvPr>
          <p:cNvSpPr/>
          <p:nvPr/>
        </p:nvSpPr>
        <p:spPr>
          <a:xfrm>
            <a:off x="727395" y="1788793"/>
            <a:ext cx="3872450" cy="3872450"/>
          </a:xfrm>
          <a:prstGeom prst="ellipse">
            <a:avLst/>
          </a:prstGeom>
          <a:solidFill>
            <a:schemeClr val="bg1"/>
          </a:solidFill>
          <a:ln w="63500">
            <a:solidFill>
              <a:schemeClr val="accent1"/>
            </a:solidFill>
          </a:ln>
          <a:effectLst>
            <a:innerShdw blurRad="565344">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1" name="Picture 20" descr="A picture containing text, necklet, basketball, accessory&#10;&#10;Description automatically generated">
            <a:extLst>
              <a:ext uri="{FF2B5EF4-FFF2-40B4-BE49-F238E27FC236}">
                <a16:creationId xmlns:a16="http://schemas.microsoft.com/office/drawing/2014/main" id="{8B743E98-FD7B-D78D-4715-55E14A8ADAA2}"/>
              </a:ext>
            </a:extLst>
          </p:cNvPr>
          <p:cNvPicPr>
            <a:picLocks noChangeAspect="1"/>
          </p:cNvPicPr>
          <p:nvPr/>
        </p:nvPicPr>
        <p:blipFill rotWithShape="1">
          <a:blip r:embed="rId3">
            <a:extLst>
              <a:ext uri="{28A0092B-C50C-407E-A947-70E740481C1C}">
                <a14:useLocalDpi xmlns:a14="http://schemas.microsoft.com/office/drawing/2010/main" val="0"/>
              </a:ext>
            </a:extLst>
          </a:blip>
          <a:srcRect l="25249"/>
          <a:stretch/>
        </p:blipFill>
        <p:spPr>
          <a:xfrm>
            <a:off x="-1" y="3893622"/>
            <a:ext cx="1178738" cy="1537465"/>
          </a:xfrm>
          <a:prstGeom prst="rect">
            <a:avLst/>
          </a:prstGeom>
        </p:spPr>
      </p:pic>
      <p:pic>
        <p:nvPicPr>
          <p:cNvPr id="22" name="Picture 21" descr="A picture containing text, necklet, basketball, accessory&#10;&#10;Description automatically generated">
            <a:extLst>
              <a:ext uri="{FF2B5EF4-FFF2-40B4-BE49-F238E27FC236}">
                <a16:creationId xmlns:a16="http://schemas.microsoft.com/office/drawing/2014/main" id="{5DC47ECD-A5E9-95E4-D82D-39DCD2130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8812" y="6274350"/>
            <a:ext cx="431329" cy="420545"/>
          </a:xfrm>
          <a:prstGeom prst="rect">
            <a:avLst/>
          </a:prstGeom>
        </p:spPr>
      </p:pic>
      <p:pic>
        <p:nvPicPr>
          <p:cNvPr id="25" name="Picture 24" descr="A picture containing text, necklet, basketball, accessory&#10;&#10;Description automatically generated">
            <a:extLst>
              <a:ext uri="{FF2B5EF4-FFF2-40B4-BE49-F238E27FC236}">
                <a16:creationId xmlns:a16="http://schemas.microsoft.com/office/drawing/2014/main" id="{CA850561-6308-24E8-E10E-BF5B89D82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7724" y="841697"/>
            <a:ext cx="431329" cy="420546"/>
          </a:xfrm>
          <a:prstGeom prst="rect">
            <a:avLst/>
          </a:prstGeom>
        </p:spPr>
      </p:pic>
      <p:pic>
        <p:nvPicPr>
          <p:cNvPr id="27" name="Picture 26" descr="A picture containing text, necklet, basketball, accessory&#10;&#10;Description automatically generated">
            <a:extLst>
              <a:ext uri="{FF2B5EF4-FFF2-40B4-BE49-F238E27FC236}">
                <a16:creationId xmlns:a16="http://schemas.microsoft.com/office/drawing/2014/main" id="{8C2F17FF-B096-7FDE-9B0E-374EF1D45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871" y="4710479"/>
            <a:ext cx="558579" cy="544614"/>
          </a:xfrm>
          <a:prstGeom prst="rect">
            <a:avLst/>
          </a:prstGeom>
        </p:spPr>
      </p:pic>
      <p:pic>
        <p:nvPicPr>
          <p:cNvPr id="28" name="Picture 27" descr="A picture containing text, necklet, basketball, accessory&#10;&#10;Description automatically generated">
            <a:extLst>
              <a:ext uri="{FF2B5EF4-FFF2-40B4-BE49-F238E27FC236}">
                <a16:creationId xmlns:a16="http://schemas.microsoft.com/office/drawing/2014/main" id="{715B17AD-ACFB-A5B6-970A-8596B8A8B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272" y="638042"/>
            <a:ext cx="261721" cy="255178"/>
          </a:xfrm>
          <a:prstGeom prst="rect">
            <a:avLst/>
          </a:prstGeom>
        </p:spPr>
      </p:pic>
      <p:sp>
        <p:nvSpPr>
          <p:cNvPr id="16" name="Oval 15">
            <a:extLst>
              <a:ext uri="{FF2B5EF4-FFF2-40B4-BE49-F238E27FC236}">
                <a16:creationId xmlns:a16="http://schemas.microsoft.com/office/drawing/2014/main" id="{6C13FC37-1BF7-F616-D6C8-A2C47CB2ED6E}"/>
              </a:ext>
            </a:extLst>
          </p:cNvPr>
          <p:cNvSpPr/>
          <p:nvPr/>
        </p:nvSpPr>
        <p:spPr>
          <a:xfrm>
            <a:off x="724701" y="1798029"/>
            <a:ext cx="3872450" cy="3872450"/>
          </a:xfrm>
          <a:prstGeom prst="ellipse">
            <a:avLst/>
          </a:prstGeom>
          <a:gradFill>
            <a:gsLst>
              <a:gs pos="0">
                <a:schemeClr val="accent5">
                  <a:alpha val="0"/>
                </a:schemeClr>
              </a:gs>
              <a:gs pos="100000">
                <a:schemeClr val="accent2">
                  <a:alpha val="82000"/>
                </a:schemeClr>
              </a:gs>
            </a:gsLst>
            <a:lin ang="5400000" scaled="1"/>
          </a:gradFill>
          <a:ln w="254000">
            <a:gradFill>
              <a:gsLst>
                <a:gs pos="39500">
                  <a:srgbClr val="095954"/>
                </a:gs>
                <a:gs pos="0">
                  <a:schemeClr val="accent3">
                    <a:alpha val="0"/>
                  </a:schemeClr>
                </a:gs>
                <a:gs pos="79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2" name="Picture 31" descr="A picture containing text, necklet, basketball, accessory&#10;&#10;Description automatically generated">
            <a:extLst>
              <a:ext uri="{FF2B5EF4-FFF2-40B4-BE49-F238E27FC236}">
                <a16:creationId xmlns:a16="http://schemas.microsoft.com/office/drawing/2014/main" id="{E570176E-745A-21FB-688B-F3D69E99D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2969" y="2059329"/>
            <a:ext cx="261721" cy="255178"/>
          </a:xfrm>
          <a:prstGeom prst="rect">
            <a:avLst/>
          </a:prstGeom>
        </p:spPr>
      </p:pic>
      <p:pic>
        <p:nvPicPr>
          <p:cNvPr id="34" name="Picture 33" descr="A picture containing text, necklet, basketball, accessory&#10;&#10;Description automatically generated">
            <a:extLst>
              <a:ext uri="{FF2B5EF4-FFF2-40B4-BE49-F238E27FC236}">
                <a16:creationId xmlns:a16="http://schemas.microsoft.com/office/drawing/2014/main" id="{BFFD564D-63DC-BCA5-B7BD-CD180108A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1511" y="5592740"/>
            <a:ext cx="261721" cy="255178"/>
          </a:xfrm>
          <a:prstGeom prst="rect">
            <a:avLst/>
          </a:prstGeom>
        </p:spPr>
      </p:pic>
      <p:pic>
        <p:nvPicPr>
          <p:cNvPr id="2" name="Picture 1" descr="A picture containing text, necklet, basketball, accessory&#10;&#10;Description automatically generated">
            <a:extLst>
              <a:ext uri="{FF2B5EF4-FFF2-40B4-BE49-F238E27FC236}">
                <a16:creationId xmlns:a16="http://schemas.microsoft.com/office/drawing/2014/main" id="{EFC70045-C5BA-8110-29DF-094168ECD1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369" y="4421529"/>
            <a:ext cx="261721" cy="255178"/>
          </a:xfrm>
          <a:prstGeom prst="rect">
            <a:avLst/>
          </a:prstGeom>
        </p:spPr>
      </p:pic>
      <p:pic>
        <p:nvPicPr>
          <p:cNvPr id="4" name="Picture 3" descr="A picture containing text, necklet, basketball, accessory&#10;&#10;Description automatically generated">
            <a:extLst>
              <a:ext uri="{FF2B5EF4-FFF2-40B4-BE49-F238E27FC236}">
                <a16:creationId xmlns:a16="http://schemas.microsoft.com/office/drawing/2014/main" id="{64D6DE86-A449-6090-493B-0F817ED89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5338" y="5255093"/>
            <a:ext cx="736738" cy="718320"/>
          </a:xfrm>
          <a:prstGeom prst="rect">
            <a:avLst/>
          </a:prstGeom>
        </p:spPr>
      </p:pic>
      <p:pic>
        <p:nvPicPr>
          <p:cNvPr id="6" name="Picture 5" descr="A picture containing text, necklet, basketball, accessory&#10;&#10;Description automatically generated">
            <a:extLst>
              <a:ext uri="{FF2B5EF4-FFF2-40B4-BE49-F238E27FC236}">
                <a16:creationId xmlns:a16="http://schemas.microsoft.com/office/drawing/2014/main" id="{2CCDFA41-27EF-2901-260A-DEC505DF2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518" y="1730394"/>
            <a:ext cx="667796" cy="651101"/>
          </a:xfrm>
          <a:prstGeom prst="rect">
            <a:avLst/>
          </a:prstGeom>
        </p:spPr>
      </p:pic>
      <p:pic>
        <p:nvPicPr>
          <p:cNvPr id="33" name="Picture 32" descr="A picture containing text, necklet, basketball, accessory&#10;&#10;Description automatically generated">
            <a:extLst>
              <a:ext uri="{FF2B5EF4-FFF2-40B4-BE49-F238E27FC236}">
                <a16:creationId xmlns:a16="http://schemas.microsoft.com/office/drawing/2014/main" id="{4B4CEC3D-DFF1-0D45-0ABC-F8831643BECB}"/>
              </a:ext>
            </a:extLst>
          </p:cNvPr>
          <p:cNvPicPr>
            <a:picLocks noChangeAspect="1"/>
          </p:cNvPicPr>
          <p:nvPr/>
        </p:nvPicPr>
        <p:blipFill rotWithShape="1">
          <a:blip r:embed="rId3">
            <a:extLst>
              <a:ext uri="{28A0092B-C50C-407E-A947-70E740481C1C}">
                <a14:useLocalDpi xmlns:a14="http://schemas.microsoft.com/office/drawing/2010/main" val="0"/>
              </a:ext>
            </a:extLst>
          </a:blip>
          <a:srcRect l="-242" r="-1"/>
          <a:stretch/>
        </p:blipFill>
        <p:spPr>
          <a:xfrm>
            <a:off x="4982601" y="2387064"/>
            <a:ext cx="1111835" cy="1081424"/>
          </a:xfrm>
          <a:prstGeom prst="rect">
            <a:avLst/>
          </a:prstGeom>
        </p:spPr>
      </p:pic>
      <p:pic>
        <p:nvPicPr>
          <p:cNvPr id="29" name="Picture 28" descr="A picture containing text, necklet, basketball, accessory&#10;&#10;Description automatically generated">
            <a:extLst>
              <a:ext uri="{FF2B5EF4-FFF2-40B4-BE49-F238E27FC236}">
                <a16:creationId xmlns:a16="http://schemas.microsoft.com/office/drawing/2014/main" id="{7E8C3B03-11E0-75B2-04DA-08ED3D2BE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063" y="5762457"/>
            <a:ext cx="261721" cy="255178"/>
          </a:xfrm>
          <a:prstGeom prst="rect">
            <a:avLst/>
          </a:prstGeom>
        </p:spPr>
      </p:pic>
      <p:pic>
        <p:nvPicPr>
          <p:cNvPr id="37" name="Picture 36" descr="A picture containing text, necklet, basketball, accessory&#10;&#10;Description automatically generated">
            <a:extLst>
              <a:ext uri="{FF2B5EF4-FFF2-40B4-BE49-F238E27FC236}">
                <a16:creationId xmlns:a16="http://schemas.microsoft.com/office/drawing/2014/main" id="{DECF57FE-9AD8-73CB-7967-F248136B0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992" y="6177074"/>
            <a:ext cx="453718" cy="442375"/>
          </a:xfrm>
          <a:prstGeom prst="rect">
            <a:avLst/>
          </a:prstGeom>
        </p:spPr>
      </p:pic>
      <p:pic>
        <p:nvPicPr>
          <p:cNvPr id="38" name="Picture 37" descr="A picture containing text, necklet, basketball, accessory&#10;&#10;Description automatically generated">
            <a:extLst>
              <a:ext uri="{FF2B5EF4-FFF2-40B4-BE49-F238E27FC236}">
                <a16:creationId xmlns:a16="http://schemas.microsoft.com/office/drawing/2014/main" id="{93F03B08-C579-F0A3-0FD6-58EBD71CA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5342" y="563822"/>
            <a:ext cx="261721" cy="143891"/>
          </a:xfrm>
          <a:prstGeom prst="rect">
            <a:avLst/>
          </a:prstGeom>
        </p:spPr>
      </p:pic>
      <p:pic>
        <p:nvPicPr>
          <p:cNvPr id="39" name="Picture 38" descr="A picture containing text, necklet, basketball, accessory&#10;&#10;Description automatically generated">
            <a:extLst>
              <a:ext uri="{FF2B5EF4-FFF2-40B4-BE49-F238E27FC236}">
                <a16:creationId xmlns:a16="http://schemas.microsoft.com/office/drawing/2014/main" id="{17783F8C-CB71-8B0E-866E-A0FF72EFF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2957" y="6365770"/>
            <a:ext cx="215045" cy="209669"/>
          </a:xfrm>
          <a:prstGeom prst="rect">
            <a:avLst/>
          </a:prstGeom>
        </p:spPr>
      </p:pic>
      <p:pic>
        <p:nvPicPr>
          <p:cNvPr id="18" name="Picture 17" descr="Circle&#10;&#10;Description automatically generated with low confidence">
            <a:extLst>
              <a:ext uri="{FF2B5EF4-FFF2-40B4-BE49-F238E27FC236}">
                <a16:creationId xmlns:a16="http://schemas.microsoft.com/office/drawing/2014/main" id="{F36199BE-8684-02A9-28FF-9879C661A337}"/>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8295" y="1002517"/>
            <a:ext cx="5445002" cy="5445002"/>
          </a:xfrm>
          <a:prstGeom prst="rect">
            <a:avLst/>
          </a:prstGeom>
        </p:spPr>
      </p:pic>
      <p:sp>
        <p:nvSpPr>
          <p:cNvPr id="17" name="Oval 16">
            <a:extLst>
              <a:ext uri="{FF2B5EF4-FFF2-40B4-BE49-F238E27FC236}">
                <a16:creationId xmlns:a16="http://schemas.microsoft.com/office/drawing/2014/main" id="{72BAF811-2131-9BE1-7DCE-E71B8CCCBF69}"/>
              </a:ext>
            </a:extLst>
          </p:cNvPr>
          <p:cNvSpPr/>
          <p:nvPr/>
        </p:nvSpPr>
        <p:spPr>
          <a:xfrm>
            <a:off x="238768" y="1318001"/>
            <a:ext cx="4844316" cy="4844316"/>
          </a:xfrm>
          <a:prstGeom prst="ellipse">
            <a:avLst/>
          </a:prstGeom>
          <a:gradFill flip="none" rotWithShape="1">
            <a:gsLst>
              <a:gs pos="31000">
                <a:schemeClr val="bg1"/>
              </a:gs>
              <a:gs pos="53000">
                <a:schemeClr val="bg1">
                  <a:alpha val="0"/>
                </a:schemeClr>
              </a:gs>
            </a:gsLst>
            <a:path path="circle">
              <a:fillToRect l="50000" t="50000" r="50000" b="50000"/>
            </a:path>
            <a:tileRect/>
          </a:gra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B9C638E-D554-B1D6-4AE1-87D6BD0B712F}"/>
              </a:ext>
            </a:extLst>
          </p:cNvPr>
          <p:cNvSpPr txBox="1"/>
          <p:nvPr/>
        </p:nvSpPr>
        <p:spPr>
          <a:xfrm>
            <a:off x="936487" y="2835697"/>
            <a:ext cx="3525078" cy="1692771"/>
          </a:xfrm>
          <a:prstGeom prst="rect">
            <a:avLst/>
          </a:prstGeom>
          <a:effectLst/>
        </p:spPr>
        <p:txBody>
          <a:bodyPr vert="horz" wrap="square" lIns="91440" tIns="45720" rIns="91440" bIns="4572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76E3B"/>
                </a:solidFill>
                <a:effectLst/>
                <a:uLnTx/>
                <a:uFillTx/>
                <a:latin typeface="Exo 2 Medium" pitchFamily="2" charset="77"/>
                <a:ea typeface="+mn-ea"/>
                <a:cs typeface="+mn-cs"/>
              </a:rPr>
              <a:t>Autoimmunity </a:t>
            </a:r>
            <a:br>
              <a:rPr kumimoji="0" lang="en-US" sz="3200" b="0" i="0" u="none" strike="noStrike" kern="1200" cap="none" spc="0" normalizeH="0" baseline="0" noProof="0">
                <a:ln>
                  <a:noFill/>
                </a:ln>
                <a:solidFill>
                  <a:srgbClr val="076E3B"/>
                </a:solidFill>
                <a:effectLst/>
                <a:uLnTx/>
                <a:uFillTx/>
                <a:latin typeface="Exo 2 Medium" pitchFamily="2" charset="77"/>
                <a:ea typeface="+mn-ea"/>
                <a:cs typeface="+mn-cs"/>
              </a:rPr>
            </a:br>
            <a:r>
              <a:rPr kumimoji="0" lang="en-US" sz="3200" b="0" i="0" u="none" strike="noStrike" kern="1200" cap="none" spc="0" normalizeH="0" baseline="0" noProof="0">
                <a:ln>
                  <a:noFill/>
                </a:ln>
                <a:solidFill>
                  <a:srgbClr val="076E3B"/>
                </a:solidFill>
                <a:effectLst/>
                <a:uLnTx/>
                <a:uFillTx/>
                <a:latin typeface="Exo 2 Medium" pitchFamily="2" charset="77"/>
                <a:ea typeface="+mn-ea"/>
                <a:cs typeface="+mn-cs"/>
              </a:rPr>
              <a:t>is Prime for </a:t>
            </a:r>
            <a:r>
              <a:rPr kumimoji="0" lang="en-US" sz="4000" b="1" i="0" u="none" strike="noStrike" kern="1200" cap="none" spc="0" normalizeH="0" baseline="0" noProof="0">
                <a:ln>
                  <a:noFill/>
                </a:ln>
                <a:solidFill>
                  <a:srgbClr val="0A436C"/>
                </a:solidFill>
                <a:effectLst/>
                <a:uLnTx/>
                <a:uFillTx/>
                <a:latin typeface="Exo 2 Black" pitchFamily="2" charset="77"/>
                <a:ea typeface="+mn-ea"/>
                <a:cs typeface="+mn-cs"/>
              </a:rPr>
              <a:t>REVOLUTION</a:t>
            </a:r>
            <a:endParaRPr kumimoji="0" lang="en-US" sz="3200" b="1" i="0" u="none" strike="noStrike" kern="1200" cap="none" spc="0" normalizeH="0" baseline="0" noProof="0">
              <a:ln>
                <a:noFill/>
              </a:ln>
              <a:solidFill>
                <a:srgbClr val="0A436C"/>
              </a:solidFill>
              <a:effectLst/>
              <a:uLnTx/>
              <a:uFillTx/>
              <a:latin typeface="Exo 2 Black" pitchFamily="2" charset="77"/>
              <a:ea typeface="+mn-ea"/>
              <a:cs typeface="+mn-cs"/>
            </a:endParaRPr>
          </a:p>
        </p:txBody>
      </p:sp>
      <p:sp>
        <p:nvSpPr>
          <p:cNvPr id="8" name="TextBox 7">
            <a:extLst>
              <a:ext uri="{FF2B5EF4-FFF2-40B4-BE49-F238E27FC236}">
                <a16:creationId xmlns:a16="http://schemas.microsoft.com/office/drawing/2014/main" id="{A30D50E0-3CF6-D458-AE5C-9E49D05F3DA2}"/>
              </a:ext>
            </a:extLst>
          </p:cNvPr>
          <p:cNvSpPr txBox="1"/>
          <p:nvPr/>
        </p:nvSpPr>
        <p:spPr>
          <a:xfrm>
            <a:off x="6588995" y="1794670"/>
            <a:ext cx="4923921" cy="523220"/>
          </a:xfrm>
          <a:prstGeom prst="rect">
            <a:avLst/>
          </a:prstGeom>
          <a:effectLst/>
        </p:spPr>
        <p:txBody>
          <a:bodyPr vert="horz" wrap="square" lIns="91440" tIns="45720" rIns="91440" bIns="4572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chemeClr val="accent3"/>
                </a:solidFill>
                <a:latin typeface="Exo 2 Medium" pitchFamily="2" charset="77"/>
              </a:rPr>
              <a:t>A pipeline of </a:t>
            </a:r>
            <a:r>
              <a:rPr kumimoji="0" lang="en-US" sz="2800" b="1" i="0" u="none" strike="noStrike" kern="1200" cap="none" spc="0" normalizeH="0" baseline="0" noProof="0">
                <a:ln>
                  <a:noFill/>
                </a:ln>
                <a:solidFill>
                  <a:srgbClr val="076E3B"/>
                </a:solidFill>
                <a:effectLst/>
                <a:uLnTx/>
                <a:uFillTx/>
                <a:latin typeface="Exo 2 Black" pitchFamily="2" charset="77"/>
                <a:ea typeface="+mn-ea"/>
                <a:cs typeface="+mn-cs"/>
              </a:rPr>
              <a:t>precision tools</a:t>
            </a:r>
            <a:endParaRPr kumimoji="0" lang="en-US" sz="2800" b="0" i="0" u="none" strike="noStrike" kern="1200" cap="none" spc="0" normalizeH="0" baseline="0" noProof="0">
              <a:ln>
                <a:noFill/>
              </a:ln>
              <a:solidFill>
                <a:srgbClr val="0A436C"/>
              </a:solidFill>
              <a:effectLst/>
              <a:uLnTx/>
              <a:uFillTx/>
              <a:latin typeface="Exo 2 Medium" pitchFamily="2" charset="77"/>
              <a:ea typeface="+mn-ea"/>
              <a:cs typeface="+mn-cs"/>
            </a:endParaRPr>
          </a:p>
        </p:txBody>
      </p:sp>
      <p:pic>
        <p:nvPicPr>
          <p:cNvPr id="31" name="Picture 30" descr="A picture containing text, necklet, basketball, accessory&#10;&#10;Description automatically generated">
            <a:extLst>
              <a:ext uri="{FF2B5EF4-FFF2-40B4-BE49-F238E27FC236}">
                <a16:creationId xmlns:a16="http://schemas.microsoft.com/office/drawing/2014/main" id="{160E3EC2-064D-85DF-735A-A16C70866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713" y="5199661"/>
            <a:ext cx="884612" cy="862497"/>
          </a:xfrm>
          <a:prstGeom prst="rect">
            <a:avLst/>
          </a:prstGeom>
        </p:spPr>
      </p:pic>
      <p:pic>
        <p:nvPicPr>
          <p:cNvPr id="44" name="Picture 43" descr="A picture containing text, necklet, basketball, accessory&#10;&#10;Description automatically generated">
            <a:extLst>
              <a:ext uri="{FF2B5EF4-FFF2-40B4-BE49-F238E27FC236}">
                <a16:creationId xmlns:a16="http://schemas.microsoft.com/office/drawing/2014/main" id="{D8CCAF57-57C0-CBFA-18B9-8CABEAD42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2953" y="236952"/>
            <a:ext cx="261721" cy="255178"/>
          </a:xfrm>
          <a:prstGeom prst="rect">
            <a:avLst/>
          </a:prstGeom>
        </p:spPr>
      </p:pic>
      <p:pic>
        <p:nvPicPr>
          <p:cNvPr id="5" name="Graphic 4">
            <a:extLst>
              <a:ext uri="{FF2B5EF4-FFF2-40B4-BE49-F238E27FC236}">
                <a16:creationId xmlns:a16="http://schemas.microsoft.com/office/drawing/2014/main" id="{2BD5D62A-2FC3-BDBF-6825-810ED5FAE1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14026" y="6262428"/>
            <a:ext cx="1045765" cy="325697"/>
          </a:xfrm>
          <a:prstGeom prst="rect">
            <a:avLst/>
          </a:prstGeom>
        </p:spPr>
      </p:pic>
      <p:sp>
        <p:nvSpPr>
          <p:cNvPr id="10" name="Title 9">
            <a:extLst>
              <a:ext uri="{FF2B5EF4-FFF2-40B4-BE49-F238E27FC236}">
                <a16:creationId xmlns:a16="http://schemas.microsoft.com/office/drawing/2014/main" id="{28D3850E-823B-48CD-F528-B69F8B345A84}"/>
              </a:ext>
            </a:extLst>
          </p:cNvPr>
          <p:cNvSpPr>
            <a:spLocks noGrp="1"/>
          </p:cNvSpPr>
          <p:nvPr>
            <p:ph type="title"/>
          </p:nvPr>
        </p:nvSpPr>
        <p:spPr/>
        <p:txBody>
          <a:bodyPr/>
          <a:lstStyle/>
          <a:p>
            <a:r>
              <a:rPr lang="en-US" dirty="0">
                <a:latin typeface="Exo 2 Medium"/>
              </a:rPr>
              <a:t>Redefining Autoimmune Diseases With Precision Medicine Approach</a:t>
            </a:r>
            <a:endParaRPr lang="en-US" dirty="0"/>
          </a:p>
        </p:txBody>
      </p:sp>
      <p:sp>
        <p:nvSpPr>
          <p:cNvPr id="12" name="TextBox 11">
            <a:extLst>
              <a:ext uri="{FF2B5EF4-FFF2-40B4-BE49-F238E27FC236}">
                <a16:creationId xmlns:a16="http://schemas.microsoft.com/office/drawing/2014/main" id="{3B6CDD57-240E-BA50-0048-FEA59DE7B085}"/>
              </a:ext>
            </a:extLst>
          </p:cNvPr>
          <p:cNvSpPr txBox="1"/>
          <p:nvPr/>
        </p:nvSpPr>
        <p:spPr>
          <a:xfrm>
            <a:off x="6590931" y="2691875"/>
            <a:ext cx="5239126" cy="2139047"/>
          </a:xfrm>
          <a:prstGeom prst="rect">
            <a:avLst/>
          </a:prstGeom>
          <a:effectLst/>
        </p:spPr>
        <p:txBody>
          <a:bodyPr vert="horz" wrap="square" lIns="91440" tIns="45720" rIns="91440" bIns="45720" rtlCol="0" anchor="b">
            <a:spAutoFit/>
          </a:bodyPr>
          <a:lstStyle/>
          <a:p>
            <a:r>
              <a:rPr lang="en-US" sz="1900">
                <a:solidFill>
                  <a:schemeClr val="accent3"/>
                </a:solidFill>
                <a:latin typeface="Exo 2 Medium"/>
              </a:rPr>
              <a:t>Redefine our pipeline of autoimmune diseases as </a:t>
            </a:r>
            <a:r>
              <a:rPr lang="en-US" sz="1900" b="1">
                <a:solidFill>
                  <a:schemeClr val="accent5"/>
                </a:solidFill>
                <a:latin typeface="Exo 2 Black"/>
              </a:rPr>
              <a:t>IgG-mediated or complement-driven </a:t>
            </a:r>
            <a:endParaRPr lang="en-US" sz="1900" b="1">
              <a:solidFill>
                <a:schemeClr val="accent5"/>
              </a:solidFill>
              <a:latin typeface="Exo 2 Black" pitchFamily="2" charset="77"/>
            </a:endParaRPr>
          </a:p>
          <a:p>
            <a:pPr>
              <a:lnSpc>
                <a:spcPct val="100000"/>
              </a:lnSpc>
            </a:pPr>
            <a:endParaRPr lang="en-US" sz="1900" b="1">
              <a:solidFill>
                <a:schemeClr val="accent5"/>
              </a:solidFill>
              <a:latin typeface="Exo 2 Black" pitchFamily="2" charset="77"/>
            </a:endParaRPr>
          </a:p>
          <a:p>
            <a:pPr>
              <a:lnSpc>
                <a:spcPct val="100000"/>
              </a:lnSpc>
            </a:pPr>
            <a:endParaRPr lang="en-US" sz="1900" u="sng">
              <a:solidFill>
                <a:schemeClr val="accent5"/>
              </a:solidFill>
              <a:latin typeface="Exo 2 Medium" pitchFamily="2" charset="77"/>
            </a:endParaRPr>
          </a:p>
          <a:p>
            <a:pPr>
              <a:lnSpc>
                <a:spcPct val="100000"/>
              </a:lnSpc>
            </a:pPr>
            <a:r>
              <a:rPr lang="en-US" sz="1900">
                <a:solidFill>
                  <a:schemeClr val="accent3"/>
                </a:solidFill>
                <a:latin typeface="Exo 2 Medium"/>
              </a:rPr>
              <a:t>Offer </a:t>
            </a:r>
            <a:r>
              <a:rPr lang="en-US" sz="1900" b="1">
                <a:solidFill>
                  <a:schemeClr val="accent5"/>
                </a:solidFill>
                <a:latin typeface="Exo 2 Black"/>
              </a:rPr>
              <a:t>new targeted treatment </a:t>
            </a:r>
            <a:r>
              <a:rPr lang="en-US" sz="1900">
                <a:solidFill>
                  <a:schemeClr val="accent3"/>
                </a:solidFill>
                <a:latin typeface="Exo 2 Medium"/>
              </a:rPr>
              <a:t>modality in diseases where</a:t>
            </a:r>
            <a:r>
              <a:rPr lang="en-US" sz="1900">
                <a:solidFill>
                  <a:srgbClr val="91C352"/>
                </a:solidFill>
                <a:latin typeface="Exo 2 Medium"/>
              </a:rPr>
              <a:t> </a:t>
            </a:r>
            <a:r>
              <a:rPr lang="en-US" sz="1900" b="1">
                <a:solidFill>
                  <a:schemeClr val="accent5"/>
                </a:solidFill>
                <a:latin typeface="Exo 2 Black"/>
              </a:rPr>
              <a:t>innovation</a:t>
            </a:r>
            <a:r>
              <a:rPr lang="en-US" sz="1900">
                <a:solidFill>
                  <a:srgbClr val="91C352"/>
                </a:solidFill>
                <a:latin typeface="Exo 2 Medium"/>
              </a:rPr>
              <a:t> </a:t>
            </a:r>
            <a:r>
              <a:rPr lang="en-US" sz="1900">
                <a:solidFill>
                  <a:schemeClr val="accent3"/>
                </a:solidFill>
                <a:latin typeface="Exo 2 Medium"/>
              </a:rPr>
              <a:t>is most needed</a:t>
            </a:r>
          </a:p>
          <a:p>
            <a:pPr>
              <a:lnSpc>
                <a:spcPct val="100000"/>
              </a:lnSpc>
            </a:pPr>
            <a:endParaRPr lang="en-US" sz="1900">
              <a:solidFill>
                <a:schemeClr val="accent3"/>
              </a:solidFill>
              <a:latin typeface="Exo 2 Medium" pitchFamily="2" charset="77"/>
            </a:endParaRPr>
          </a:p>
        </p:txBody>
      </p:sp>
      <p:sp>
        <p:nvSpPr>
          <p:cNvPr id="19" name="TextBox 18">
            <a:extLst>
              <a:ext uri="{FF2B5EF4-FFF2-40B4-BE49-F238E27FC236}">
                <a16:creationId xmlns:a16="http://schemas.microsoft.com/office/drawing/2014/main" id="{82AC11D4-2271-8E54-CB04-1A811045989D}"/>
              </a:ext>
            </a:extLst>
          </p:cNvPr>
          <p:cNvSpPr txBox="1"/>
          <p:nvPr/>
        </p:nvSpPr>
        <p:spPr>
          <a:xfrm>
            <a:off x="6769524" y="3649240"/>
            <a:ext cx="3997137" cy="45720"/>
          </a:xfrm>
          <a:prstGeom prst="roundRect">
            <a:avLst>
              <a:gd name="adj" fmla="val 50000"/>
            </a:avLst>
          </a:prstGeom>
          <a:gradFill>
            <a:gsLst>
              <a:gs pos="7000">
                <a:srgbClr val="006F3C"/>
              </a:gs>
              <a:gs pos="99000">
                <a:srgbClr val="91C453"/>
              </a:gs>
            </a:gsLst>
            <a:lin ang="0" scaled="0"/>
          </a:gradFill>
          <a:effectLst>
            <a:innerShdw blurRad="228542">
              <a:prstClr val="black">
                <a:alpha val="51000"/>
              </a:prstClr>
            </a:innerShdw>
          </a:effectLst>
        </p:spPr>
        <p:txBody>
          <a:bodyPr vert="horz" wrap="square" lIns="91440" tIns="45720" rIns="91440" bIns="45720" rtlCol="0" anchor="b">
            <a:spAutoFit/>
          </a:bodyPr>
          <a:lstStyle>
            <a:defPPr>
              <a:defRPr lang="en-US"/>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srgbClr val="FFFFFF"/>
                </a:solidFill>
                <a:effectLst/>
                <a:uLnTx/>
                <a:uFillTx/>
                <a:latin typeface="Exo 2 Medium" pitchFamily="2" charset="77"/>
              </a:defRPr>
            </a:lvl1pPr>
          </a:lstStyle>
          <a:p>
            <a:endParaRPr lang="en-US"/>
          </a:p>
        </p:txBody>
      </p:sp>
      <p:sp>
        <p:nvSpPr>
          <p:cNvPr id="23" name="TextBox 22">
            <a:extLst>
              <a:ext uri="{FF2B5EF4-FFF2-40B4-BE49-F238E27FC236}">
                <a16:creationId xmlns:a16="http://schemas.microsoft.com/office/drawing/2014/main" id="{018DFC1C-F617-3333-B8EF-62F3113DB6BB}"/>
              </a:ext>
            </a:extLst>
          </p:cNvPr>
          <p:cNvSpPr txBox="1"/>
          <p:nvPr/>
        </p:nvSpPr>
        <p:spPr>
          <a:xfrm>
            <a:off x="6769524" y="4777191"/>
            <a:ext cx="3979700" cy="45719"/>
          </a:xfrm>
          <a:prstGeom prst="roundRect">
            <a:avLst>
              <a:gd name="adj" fmla="val 50000"/>
            </a:avLst>
          </a:prstGeom>
          <a:gradFill>
            <a:gsLst>
              <a:gs pos="7000">
                <a:srgbClr val="006F3C"/>
              </a:gs>
              <a:gs pos="99000">
                <a:srgbClr val="91C453"/>
              </a:gs>
            </a:gsLst>
            <a:lin ang="0" scaled="0"/>
          </a:gradFill>
          <a:effectLst>
            <a:innerShdw blurRad="228542">
              <a:prstClr val="black">
                <a:alpha val="51000"/>
              </a:prstClr>
            </a:innerShdw>
          </a:effectLst>
        </p:spPr>
        <p:txBody>
          <a:bodyPr vert="horz" wrap="square" lIns="91440" tIns="45720" rIns="91440" bIns="4572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Exo 2 Medium" pitchFamily="2" charset="77"/>
              <a:ea typeface="+mn-ea"/>
              <a:cs typeface="+mn-cs"/>
            </a:endParaRPr>
          </a:p>
        </p:txBody>
      </p:sp>
    </p:spTree>
    <p:extLst>
      <p:ext uri="{BB962C8B-B14F-4D97-AF65-F5344CB8AC3E}">
        <p14:creationId xmlns:p14="http://schemas.microsoft.com/office/powerpoint/2010/main" val="216664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64C14-5F2F-E2BC-1F2C-E15871797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1" name="Rectangle 40">
            <a:extLst>
              <a:ext uri="{FF2B5EF4-FFF2-40B4-BE49-F238E27FC236}">
                <a16:creationId xmlns:a16="http://schemas.microsoft.com/office/drawing/2014/main" id="{3090ACD1-B6C8-C70B-8B2E-5C8EA4C77FF1}"/>
              </a:ext>
            </a:extLst>
          </p:cNvPr>
          <p:cNvSpPr/>
          <p:nvPr/>
        </p:nvSpPr>
        <p:spPr>
          <a:xfrm>
            <a:off x="0" y="1119529"/>
            <a:ext cx="12191999" cy="4908047"/>
          </a:xfrm>
          <a:prstGeom prst="rect">
            <a:avLst/>
          </a:prstGeom>
          <a:gradFill>
            <a:gsLst>
              <a:gs pos="100000">
                <a:schemeClr val="bg1">
                  <a:alpha val="0"/>
                </a:schemeClr>
              </a:gs>
              <a:gs pos="0">
                <a:schemeClr val="bg1">
                  <a:alpha val="0"/>
                </a:schemeClr>
              </a:gs>
              <a:gs pos="13000">
                <a:schemeClr val="bg1"/>
              </a:gs>
              <a:gs pos="79000">
                <a:schemeClr val="bg1"/>
              </a:gs>
            </a:gsLst>
            <a:lin ang="0" scaled="0"/>
          </a:gradFill>
          <a:ln w="38100">
            <a:noFill/>
          </a:ln>
          <a:effectLst>
            <a:outerShdw blurRad="486627"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54BFBE72-75BB-5250-1DD3-9E22DB4B99A8}"/>
              </a:ext>
            </a:extLst>
          </p:cNvPr>
          <p:cNvSpPr txBox="1">
            <a:spLocks/>
          </p:cNvSpPr>
          <p:nvPr/>
        </p:nvSpPr>
        <p:spPr>
          <a:xfrm>
            <a:off x="284487" y="375188"/>
            <a:ext cx="11675866" cy="10064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0" kern="1200">
                <a:solidFill>
                  <a:schemeClr val="accent4"/>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76E3B"/>
                </a:solidFill>
                <a:effectLst/>
                <a:uLnTx/>
                <a:uFillTx/>
                <a:latin typeface="Exo 2 Medium"/>
                <a:ea typeface="+mj-ea"/>
                <a:cs typeface="+mj-cs"/>
              </a:rPr>
              <a:t>Innovation Ecosystem</a:t>
            </a:r>
            <a:endParaRPr kumimoji="0" lang="en-US" sz="2800" b="0" i="0" u="none" strike="noStrike" kern="1200" cap="none" spc="0" normalizeH="0" baseline="0" noProof="0" dirty="0">
              <a:ln>
                <a:noFill/>
              </a:ln>
              <a:solidFill>
                <a:srgbClr val="076E3B"/>
              </a:solidFill>
              <a:effectLst/>
              <a:uLnTx/>
              <a:uFillTx/>
              <a:latin typeface="Exo 2 Medium" pitchFamily="2" charset="77"/>
              <a:ea typeface="+mj-ea"/>
              <a:cs typeface="+mj-cs"/>
            </a:endParaRPr>
          </a:p>
        </p:txBody>
      </p:sp>
      <p:grpSp>
        <p:nvGrpSpPr>
          <p:cNvPr id="81" name="Group 80">
            <a:extLst>
              <a:ext uri="{FF2B5EF4-FFF2-40B4-BE49-F238E27FC236}">
                <a16:creationId xmlns:a16="http://schemas.microsoft.com/office/drawing/2014/main" id="{BFCC3EFD-E9AA-7A30-5CDC-6B30B027AE9B}"/>
              </a:ext>
            </a:extLst>
          </p:cNvPr>
          <p:cNvGrpSpPr/>
          <p:nvPr/>
        </p:nvGrpSpPr>
        <p:grpSpPr>
          <a:xfrm>
            <a:off x="1814602" y="930930"/>
            <a:ext cx="8769476" cy="4769845"/>
            <a:chOff x="1814602" y="930930"/>
            <a:chExt cx="8769476" cy="4769845"/>
          </a:xfrm>
        </p:grpSpPr>
        <p:pic>
          <p:nvPicPr>
            <p:cNvPr id="32" name="Picture 2" descr="Halozyme Therapeutics, Inc. Announces Upsize and Pricing of Private  Offering of $625 Million of Convertible Senior Notes due 2028">
              <a:extLst>
                <a:ext uri="{FF2B5EF4-FFF2-40B4-BE49-F238E27FC236}">
                  <a16:creationId xmlns:a16="http://schemas.microsoft.com/office/drawing/2014/main" id="{269FC05C-038D-C878-6356-B50686720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778" y="1278517"/>
              <a:ext cx="1414773" cy="7369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Powering Healthcare with Connected Intelligence - IQVIA">
              <a:extLst>
                <a:ext uri="{FF2B5EF4-FFF2-40B4-BE49-F238E27FC236}">
                  <a16:creationId xmlns:a16="http://schemas.microsoft.com/office/drawing/2014/main" id="{426A8718-CEB1-283E-A36D-20097213E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2348" y="2603631"/>
              <a:ext cx="1593413" cy="27892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Lonza | LinkedIn">
              <a:extLst>
                <a:ext uri="{FF2B5EF4-FFF2-40B4-BE49-F238E27FC236}">
                  <a16:creationId xmlns:a16="http://schemas.microsoft.com/office/drawing/2014/main" id="{71E4FB69-1407-0B29-4ACD-8CBCAB8700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5800" y="3149356"/>
              <a:ext cx="1130883" cy="113088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VIB (@VIBLifeSciences) / Twitter">
              <a:extLst>
                <a:ext uri="{FF2B5EF4-FFF2-40B4-BE49-F238E27FC236}">
                  <a16:creationId xmlns:a16="http://schemas.microsoft.com/office/drawing/2014/main" id="{C483D48A-3A06-E8DC-3A2C-EB00C47188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5217" y="1398038"/>
              <a:ext cx="1060428" cy="106042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Roche | Chugai">
              <a:extLst>
                <a:ext uri="{FF2B5EF4-FFF2-40B4-BE49-F238E27FC236}">
                  <a16:creationId xmlns:a16="http://schemas.microsoft.com/office/drawing/2014/main" id="{90C86AC5-8448-1BE7-288C-997F243BF2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22679" y="3907419"/>
              <a:ext cx="1052749" cy="81012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FairJourney Biologics | LinkedIn">
              <a:extLst>
                <a:ext uri="{FF2B5EF4-FFF2-40B4-BE49-F238E27FC236}">
                  <a16:creationId xmlns:a16="http://schemas.microsoft.com/office/drawing/2014/main" id="{41448825-208E-3276-A2A3-DCE5EA1C5D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5791"/>
            <a:stretch/>
          </p:blipFill>
          <p:spPr bwMode="auto">
            <a:xfrm>
              <a:off x="6407930" y="3937517"/>
              <a:ext cx="1353572" cy="10044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6" descr="UT Southwestern Logos | UT Southwestern Medical Center">
              <a:extLst>
                <a:ext uri="{FF2B5EF4-FFF2-40B4-BE49-F238E27FC236}">
                  <a16:creationId xmlns:a16="http://schemas.microsoft.com/office/drawing/2014/main" id="{0AD69AC4-8FB7-D7DE-3827-600F3E3EA9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5943" y="4065956"/>
              <a:ext cx="1788722" cy="61647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0A7EC62E-6B36-9724-C4C8-F84BB69D1B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88456" y="3602833"/>
              <a:ext cx="1852757" cy="335261"/>
            </a:xfrm>
            <a:prstGeom prst="rect">
              <a:avLst/>
            </a:prstGeom>
          </p:spPr>
        </p:pic>
        <p:pic>
          <p:nvPicPr>
            <p:cNvPr id="47" name="Picture 46">
              <a:extLst>
                <a:ext uri="{FF2B5EF4-FFF2-40B4-BE49-F238E27FC236}">
                  <a16:creationId xmlns:a16="http://schemas.microsoft.com/office/drawing/2014/main" id="{4EDECF1E-CBA5-0C2A-6B50-55F6AF5421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91359" y="4569618"/>
              <a:ext cx="779702" cy="597447"/>
            </a:xfrm>
            <a:prstGeom prst="rect">
              <a:avLst/>
            </a:prstGeom>
          </p:spPr>
        </p:pic>
        <p:pic>
          <p:nvPicPr>
            <p:cNvPr id="49" name="Picture 48">
              <a:extLst>
                <a:ext uri="{FF2B5EF4-FFF2-40B4-BE49-F238E27FC236}">
                  <a16:creationId xmlns:a16="http://schemas.microsoft.com/office/drawing/2014/main" id="{EC7B0379-7F51-1005-1BBE-77607AE3B0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16521" y="2615526"/>
              <a:ext cx="1194952" cy="290336"/>
            </a:xfrm>
            <a:prstGeom prst="rect">
              <a:avLst/>
            </a:prstGeom>
          </p:spPr>
        </p:pic>
        <p:pic>
          <p:nvPicPr>
            <p:cNvPr id="51" name="Picture 50">
              <a:extLst>
                <a:ext uri="{FF2B5EF4-FFF2-40B4-BE49-F238E27FC236}">
                  <a16:creationId xmlns:a16="http://schemas.microsoft.com/office/drawing/2014/main" id="{668F380E-C9AD-2263-9229-220BB3C0F9C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39923" y="2259099"/>
              <a:ext cx="1192826" cy="921729"/>
            </a:xfrm>
            <a:prstGeom prst="rect">
              <a:avLst/>
            </a:prstGeom>
          </p:spPr>
        </p:pic>
        <p:pic>
          <p:nvPicPr>
            <p:cNvPr id="53" name="Picture 52">
              <a:extLst>
                <a:ext uri="{FF2B5EF4-FFF2-40B4-BE49-F238E27FC236}">
                  <a16:creationId xmlns:a16="http://schemas.microsoft.com/office/drawing/2014/main" id="{2CFFA787-25AA-E771-6745-FF1E1772B0F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48498" y="1904687"/>
              <a:ext cx="1060428" cy="553779"/>
            </a:xfrm>
            <a:prstGeom prst="rect">
              <a:avLst/>
            </a:prstGeom>
          </p:spPr>
        </p:pic>
        <p:pic>
          <p:nvPicPr>
            <p:cNvPr id="55" name="Picture 54">
              <a:extLst>
                <a:ext uri="{FF2B5EF4-FFF2-40B4-BE49-F238E27FC236}">
                  <a16:creationId xmlns:a16="http://schemas.microsoft.com/office/drawing/2014/main" id="{C024AD18-F151-B222-55A6-A02B6436A63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52129" y="1997181"/>
              <a:ext cx="1509494" cy="246113"/>
            </a:xfrm>
            <a:prstGeom prst="rect">
              <a:avLst/>
            </a:prstGeom>
          </p:spPr>
        </p:pic>
        <p:pic>
          <p:nvPicPr>
            <p:cNvPr id="57" name="Picture 56">
              <a:extLst>
                <a:ext uri="{FF2B5EF4-FFF2-40B4-BE49-F238E27FC236}">
                  <a16:creationId xmlns:a16="http://schemas.microsoft.com/office/drawing/2014/main" id="{46598954-60C1-7EB6-D8A7-91752EA8CEC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36620" y="2584298"/>
              <a:ext cx="1411038" cy="1006475"/>
            </a:xfrm>
            <a:prstGeom prst="rect">
              <a:avLst/>
            </a:prstGeom>
          </p:spPr>
        </p:pic>
        <p:pic>
          <p:nvPicPr>
            <p:cNvPr id="59" name="Picture 58">
              <a:extLst>
                <a:ext uri="{FF2B5EF4-FFF2-40B4-BE49-F238E27FC236}">
                  <a16:creationId xmlns:a16="http://schemas.microsoft.com/office/drawing/2014/main" id="{B3476B17-8752-7B2D-D884-A7F9C390916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2813" y="1308078"/>
              <a:ext cx="1482369" cy="775558"/>
            </a:xfrm>
            <a:prstGeom prst="rect">
              <a:avLst/>
            </a:prstGeom>
          </p:spPr>
        </p:pic>
        <p:pic>
          <p:nvPicPr>
            <p:cNvPr id="63" name="Picture 62">
              <a:extLst>
                <a:ext uri="{FF2B5EF4-FFF2-40B4-BE49-F238E27FC236}">
                  <a16:creationId xmlns:a16="http://schemas.microsoft.com/office/drawing/2014/main" id="{A4EE3EA6-660E-13A9-BCD3-641A12DEE8E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14602" y="5042775"/>
              <a:ext cx="1434172" cy="335261"/>
            </a:xfrm>
            <a:prstGeom prst="rect">
              <a:avLst/>
            </a:prstGeom>
          </p:spPr>
        </p:pic>
        <p:pic>
          <p:nvPicPr>
            <p:cNvPr id="69" name="Picture 68">
              <a:extLst>
                <a:ext uri="{FF2B5EF4-FFF2-40B4-BE49-F238E27FC236}">
                  <a16:creationId xmlns:a16="http://schemas.microsoft.com/office/drawing/2014/main" id="{BBFC0161-75CC-F5E4-1326-BD52B5A181D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32668" y="4678954"/>
              <a:ext cx="1274271" cy="1021821"/>
            </a:xfrm>
            <a:prstGeom prst="rect">
              <a:avLst/>
            </a:prstGeom>
          </p:spPr>
        </p:pic>
        <p:pic>
          <p:nvPicPr>
            <p:cNvPr id="71" name="Picture 70">
              <a:extLst>
                <a:ext uri="{FF2B5EF4-FFF2-40B4-BE49-F238E27FC236}">
                  <a16:creationId xmlns:a16="http://schemas.microsoft.com/office/drawing/2014/main" id="{849FC894-E1EB-BEFC-AC05-BD11E50B70C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919927" y="3436818"/>
              <a:ext cx="1664151" cy="370868"/>
            </a:xfrm>
            <a:prstGeom prst="rect">
              <a:avLst/>
            </a:prstGeom>
          </p:spPr>
        </p:pic>
        <p:pic>
          <p:nvPicPr>
            <p:cNvPr id="73" name="Picture 72">
              <a:extLst>
                <a:ext uri="{FF2B5EF4-FFF2-40B4-BE49-F238E27FC236}">
                  <a16:creationId xmlns:a16="http://schemas.microsoft.com/office/drawing/2014/main" id="{A659BFC8-8A62-EA59-4A32-98D80FCA2DD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87712" y="930930"/>
              <a:ext cx="1511952" cy="1133964"/>
            </a:xfrm>
            <a:prstGeom prst="rect">
              <a:avLst/>
            </a:prstGeom>
          </p:spPr>
        </p:pic>
        <p:pic>
          <p:nvPicPr>
            <p:cNvPr id="77" name="Picture 76">
              <a:extLst>
                <a:ext uri="{FF2B5EF4-FFF2-40B4-BE49-F238E27FC236}">
                  <a16:creationId xmlns:a16="http://schemas.microsoft.com/office/drawing/2014/main" id="{F8C18FCC-73E6-C616-2120-2119E34131ED}"/>
                </a:ext>
              </a:extLst>
            </p:cNvPr>
            <p:cNvPicPr>
              <a:picLocks noChangeAspect="1"/>
            </p:cNvPicPr>
            <p:nvPr/>
          </p:nvPicPr>
          <p:blipFill rotWithShape="1">
            <a:blip r:embed="rId23">
              <a:extLst>
                <a:ext uri="{28A0092B-C50C-407E-A947-70E740481C1C}">
                  <a14:useLocalDpi xmlns:a14="http://schemas.microsoft.com/office/drawing/2010/main" val="0"/>
                </a:ext>
              </a:extLst>
            </a:blip>
            <a:srcRect l="12434" t="12435" r="20387" b="13993"/>
            <a:stretch/>
          </p:blipFill>
          <p:spPr>
            <a:xfrm>
              <a:off x="8114767" y="4861386"/>
              <a:ext cx="1421396" cy="703860"/>
            </a:xfrm>
            <a:prstGeom prst="rect">
              <a:avLst/>
            </a:prstGeom>
          </p:spPr>
        </p:pic>
      </p:grpSp>
      <p:cxnSp>
        <p:nvCxnSpPr>
          <p:cNvPr id="79" name="Straight Connector 78">
            <a:extLst>
              <a:ext uri="{FF2B5EF4-FFF2-40B4-BE49-F238E27FC236}">
                <a16:creationId xmlns:a16="http://schemas.microsoft.com/office/drawing/2014/main" id="{27241C39-E01C-27E8-8E86-660F00CFEFF3}"/>
              </a:ext>
            </a:extLst>
          </p:cNvPr>
          <p:cNvCxnSpPr>
            <a:cxnSpLocks/>
          </p:cNvCxnSpPr>
          <p:nvPr/>
        </p:nvCxnSpPr>
        <p:spPr>
          <a:xfrm flipH="1" flipV="1">
            <a:off x="2392390" y="3436818"/>
            <a:ext cx="178620" cy="581278"/>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312A31A-B727-660F-B84D-9E2C7D4A1EE6}"/>
              </a:ext>
            </a:extLst>
          </p:cNvPr>
          <p:cNvCxnSpPr>
            <a:cxnSpLocks/>
          </p:cNvCxnSpPr>
          <p:nvPr/>
        </p:nvCxnSpPr>
        <p:spPr>
          <a:xfrm flipH="1" flipV="1">
            <a:off x="3754038" y="3007181"/>
            <a:ext cx="178620" cy="581278"/>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4D7D8F0-3A4A-D536-63BC-35BFC99DE599}"/>
              </a:ext>
            </a:extLst>
          </p:cNvPr>
          <p:cNvCxnSpPr>
            <a:cxnSpLocks/>
          </p:cNvCxnSpPr>
          <p:nvPr/>
        </p:nvCxnSpPr>
        <p:spPr>
          <a:xfrm flipV="1">
            <a:off x="9091616" y="1877188"/>
            <a:ext cx="336176" cy="626710"/>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FCC1745-C778-C48D-23EC-DA72D1DA6679}"/>
              </a:ext>
            </a:extLst>
          </p:cNvPr>
          <p:cNvCxnSpPr>
            <a:cxnSpLocks/>
          </p:cNvCxnSpPr>
          <p:nvPr/>
        </p:nvCxnSpPr>
        <p:spPr>
          <a:xfrm flipV="1">
            <a:off x="6823425" y="1849605"/>
            <a:ext cx="263711" cy="472440"/>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DEF0717-D283-9370-C2F1-9D6297435400}"/>
              </a:ext>
            </a:extLst>
          </p:cNvPr>
          <p:cNvCxnSpPr>
            <a:cxnSpLocks/>
          </p:cNvCxnSpPr>
          <p:nvPr/>
        </p:nvCxnSpPr>
        <p:spPr>
          <a:xfrm flipV="1">
            <a:off x="3597518" y="1991215"/>
            <a:ext cx="263711" cy="472440"/>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DFC8776-711E-AA0D-7494-67CFBFC499CD}"/>
              </a:ext>
            </a:extLst>
          </p:cNvPr>
          <p:cNvCxnSpPr>
            <a:cxnSpLocks/>
          </p:cNvCxnSpPr>
          <p:nvPr/>
        </p:nvCxnSpPr>
        <p:spPr>
          <a:xfrm>
            <a:off x="3121366" y="2181576"/>
            <a:ext cx="1774830" cy="533121"/>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2065F00-6153-1C72-5AA3-D1A415257122}"/>
              </a:ext>
            </a:extLst>
          </p:cNvPr>
          <p:cNvCxnSpPr>
            <a:cxnSpLocks/>
          </p:cNvCxnSpPr>
          <p:nvPr/>
        </p:nvCxnSpPr>
        <p:spPr>
          <a:xfrm flipH="1">
            <a:off x="2122886" y="2512068"/>
            <a:ext cx="364924" cy="230254"/>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3188A48-6B0E-CEDA-43FE-960DAB92281D}"/>
              </a:ext>
            </a:extLst>
          </p:cNvPr>
          <p:cNvCxnSpPr>
            <a:cxnSpLocks/>
          </p:cNvCxnSpPr>
          <p:nvPr/>
        </p:nvCxnSpPr>
        <p:spPr>
          <a:xfrm>
            <a:off x="5353439" y="2346222"/>
            <a:ext cx="1034967" cy="268433"/>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C26172-3591-AE08-2EBD-13C880655DC9}"/>
              </a:ext>
            </a:extLst>
          </p:cNvPr>
          <p:cNvCxnSpPr>
            <a:cxnSpLocks/>
          </p:cNvCxnSpPr>
          <p:nvPr/>
        </p:nvCxnSpPr>
        <p:spPr>
          <a:xfrm>
            <a:off x="5863092" y="3058699"/>
            <a:ext cx="376831" cy="426936"/>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071B165-5EB0-7140-FB69-2C758EB06B54}"/>
              </a:ext>
            </a:extLst>
          </p:cNvPr>
          <p:cNvCxnSpPr>
            <a:cxnSpLocks/>
          </p:cNvCxnSpPr>
          <p:nvPr/>
        </p:nvCxnSpPr>
        <p:spPr>
          <a:xfrm flipV="1">
            <a:off x="8765469" y="4703670"/>
            <a:ext cx="0" cy="339105"/>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33B226B8-F973-4623-2B5A-573D88EDE868}"/>
              </a:ext>
            </a:extLst>
          </p:cNvPr>
          <p:cNvCxnSpPr>
            <a:cxnSpLocks/>
          </p:cNvCxnSpPr>
          <p:nvPr/>
        </p:nvCxnSpPr>
        <p:spPr>
          <a:xfrm>
            <a:off x="3910866" y="3970260"/>
            <a:ext cx="59658" cy="469494"/>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B66DD13-E8BA-BBCC-4EC1-324B099A6B74}"/>
              </a:ext>
            </a:extLst>
          </p:cNvPr>
          <p:cNvCxnSpPr>
            <a:cxnSpLocks/>
          </p:cNvCxnSpPr>
          <p:nvPr/>
        </p:nvCxnSpPr>
        <p:spPr>
          <a:xfrm>
            <a:off x="2531688" y="4548969"/>
            <a:ext cx="284884" cy="534790"/>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5033385-27E7-BDED-79B1-F8E00ABB7E32}"/>
              </a:ext>
            </a:extLst>
          </p:cNvPr>
          <p:cNvCxnSpPr>
            <a:cxnSpLocks/>
          </p:cNvCxnSpPr>
          <p:nvPr/>
        </p:nvCxnSpPr>
        <p:spPr>
          <a:xfrm flipV="1">
            <a:off x="3111612" y="3997352"/>
            <a:ext cx="787864" cy="1092550"/>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EC1E42C-9D07-4883-854E-FE012CE58B54}"/>
              </a:ext>
            </a:extLst>
          </p:cNvPr>
          <p:cNvCxnSpPr>
            <a:cxnSpLocks/>
          </p:cNvCxnSpPr>
          <p:nvPr/>
        </p:nvCxnSpPr>
        <p:spPr>
          <a:xfrm flipV="1">
            <a:off x="7620490" y="2243294"/>
            <a:ext cx="395761" cy="987400"/>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C3BCD52-2A48-50CE-AA98-9C5445FD5F76}"/>
              </a:ext>
            </a:extLst>
          </p:cNvPr>
          <p:cNvCxnSpPr>
            <a:cxnSpLocks/>
          </p:cNvCxnSpPr>
          <p:nvPr/>
        </p:nvCxnSpPr>
        <p:spPr>
          <a:xfrm flipV="1">
            <a:off x="8201680" y="2941850"/>
            <a:ext cx="451052" cy="557915"/>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DB49EA6-71E2-48EA-479C-3D0F77721EDC}"/>
              </a:ext>
            </a:extLst>
          </p:cNvPr>
          <p:cNvCxnSpPr>
            <a:cxnSpLocks/>
          </p:cNvCxnSpPr>
          <p:nvPr/>
        </p:nvCxnSpPr>
        <p:spPr>
          <a:xfrm flipH="1" flipV="1">
            <a:off x="9161641" y="2945775"/>
            <a:ext cx="456155" cy="499314"/>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54D0F3F-6C2E-88FF-29B9-4DF3FDFB3343}"/>
              </a:ext>
            </a:extLst>
          </p:cNvPr>
          <p:cNvCxnSpPr>
            <a:cxnSpLocks/>
          </p:cNvCxnSpPr>
          <p:nvPr/>
        </p:nvCxnSpPr>
        <p:spPr>
          <a:xfrm flipV="1">
            <a:off x="6345724" y="3058357"/>
            <a:ext cx="426844" cy="441408"/>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053C9FA-BD66-84ED-6EBD-A3D9B468FCBD}"/>
              </a:ext>
            </a:extLst>
          </p:cNvPr>
          <p:cNvCxnSpPr>
            <a:cxnSpLocks/>
          </p:cNvCxnSpPr>
          <p:nvPr/>
        </p:nvCxnSpPr>
        <p:spPr>
          <a:xfrm flipV="1">
            <a:off x="5066635" y="3439246"/>
            <a:ext cx="336176" cy="626710"/>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C04ED04-130C-B3F6-381B-D94CDF509D97}"/>
              </a:ext>
            </a:extLst>
          </p:cNvPr>
          <p:cNvCxnSpPr>
            <a:cxnSpLocks/>
          </p:cNvCxnSpPr>
          <p:nvPr/>
        </p:nvCxnSpPr>
        <p:spPr>
          <a:xfrm flipV="1">
            <a:off x="4137375" y="3118203"/>
            <a:ext cx="811271" cy="452464"/>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80603C4-95FF-92C8-00A8-8B0324118966}"/>
              </a:ext>
            </a:extLst>
          </p:cNvPr>
          <p:cNvCxnSpPr>
            <a:cxnSpLocks/>
          </p:cNvCxnSpPr>
          <p:nvPr/>
        </p:nvCxnSpPr>
        <p:spPr>
          <a:xfrm flipH="1" flipV="1">
            <a:off x="5402811" y="4639454"/>
            <a:ext cx="220608" cy="302538"/>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450D42E-EBF0-29E4-D0C7-ADC79C5DF537}"/>
              </a:ext>
            </a:extLst>
          </p:cNvPr>
          <p:cNvCxnSpPr>
            <a:cxnSpLocks/>
          </p:cNvCxnSpPr>
          <p:nvPr/>
        </p:nvCxnSpPr>
        <p:spPr>
          <a:xfrm flipV="1">
            <a:off x="4277413" y="4510360"/>
            <a:ext cx="459207" cy="404725"/>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95DB8FC-6B69-6B69-A78B-FC917C6F1CAB}"/>
              </a:ext>
            </a:extLst>
          </p:cNvPr>
          <p:cNvCxnSpPr>
            <a:cxnSpLocks/>
          </p:cNvCxnSpPr>
          <p:nvPr/>
        </p:nvCxnSpPr>
        <p:spPr>
          <a:xfrm flipV="1">
            <a:off x="7267753" y="4510360"/>
            <a:ext cx="933927" cy="444616"/>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6D3D4D1-5BD2-F6DE-30D2-A883D27C9535}"/>
              </a:ext>
            </a:extLst>
          </p:cNvPr>
          <p:cNvCxnSpPr>
            <a:cxnSpLocks/>
          </p:cNvCxnSpPr>
          <p:nvPr/>
        </p:nvCxnSpPr>
        <p:spPr>
          <a:xfrm flipV="1">
            <a:off x="7393837" y="3907419"/>
            <a:ext cx="226653" cy="205770"/>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7FF667-4005-BA55-8E42-DB421E61551F}"/>
              </a:ext>
            </a:extLst>
          </p:cNvPr>
          <p:cNvCxnSpPr>
            <a:cxnSpLocks/>
          </p:cNvCxnSpPr>
          <p:nvPr/>
        </p:nvCxnSpPr>
        <p:spPr>
          <a:xfrm flipV="1">
            <a:off x="5852616" y="4450511"/>
            <a:ext cx="535790" cy="464574"/>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8CE2C47-B4F1-AE32-4D4A-3448BC93C547}"/>
              </a:ext>
            </a:extLst>
          </p:cNvPr>
          <p:cNvCxnSpPr>
            <a:cxnSpLocks/>
          </p:cNvCxnSpPr>
          <p:nvPr/>
        </p:nvCxnSpPr>
        <p:spPr>
          <a:xfrm flipH="1" flipV="1">
            <a:off x="5197957" y="2322045"/>
            <a:ext cx="119385" cy="438649"/>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E6C978D-CD9A-51B3-60E7-1975A7376121}"/>
              </a:ext>
            </a:extLst>
          </p:cNvPr>
          <p:cNvCxnSpPr>
            <a:cxnSpLocks/>
          </p:cNvCxnSpPr>
          <p:nvPr/>
        </p:nvCxnSpPr>
        <p:spPr>
          <a:xfrm>
            <a:off x="4240237" y="1640999"/>
            <a:ext cx="1017412" cy="235453"/>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B12E1AD-1ABF-13D7-770F-87DB19BAE4E7}"/>
              </a:ext>
            </a:extLst>
          </p:cNvPr>
          <p:cNvCxnSpPr>
            <a:cxnSpLocks/>
          </p:cNvCxnSpPr>
          <p:nvPr/>
        </p:nvCxnSpPr>
        <p:spPr>
          <a:xfrm flipH="1" flipV="1">
            <a:off x="1607789" y="3007181"/>
            <a:ext cx="387345" cy="1058775"/>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928F6CE-3B41-AC06-9E11-B8E2748777F1}"/>
              </a:ext>
            </a:extLst>
          </p:cNvPr>
          <p:cNvCxnSpPr>
            <a:cxnSpLocks/>
          </p:cNvCxnSpPr>
          <p:nvPr/>
        </p:nvCxnSpPr>
        <p:spPr>
          <a:xfrm flipH="1" flipV="1">
            <a:off x="8385845" y="2217694"/>
            <a:ext cx="390391" cy="273914"/>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8AAA146-96ED-8C15-9CC2-D0E0C9F79B7C}"/>
              </a:ext>
            </a:extLst>
          </p:cNvPr>
          <p:cNvCxnSpPr>
            <a:cxnSpLocks/>
          </p:cNvCxnSpPr>
          <p:nvPr/>
        </p:nvCxnSpPr>
        <p:spPr>
          <a:xfrm>
            <a:off x="6323293" y="5130591"/>
            <a:ext cx="413045" cy="27384"/>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9B0524C-8904-00CB-C492-364C511175E0}"/>
              </a:ext>
            </a:extLst>
          </p:cNvPr>
          <p:cNvCxnSpPr>
            <a:cxnSpLocks/>
          </p:cNvCxnSpPr>
          <p:nvPr/>
        </p:nvCxnSpPr>
        <p:spPr>
          <a:xfrm flipV="1">
            <a:off x="9296253" y="3883650"/>
            <a:ext cx="517596" cy="1159125"/>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E3917A3-FB00-CC22-FC33-8D7DEA1DCD2C}"/>
              </a:ext>
            </a:extLst>
          </p:cNvPr>
          <p:cNvCxnSpPr>
            <a:cxnSpLocks/>
          </p:cNvCxnSpPr>
          <p:nvPr/>
        </p:nvCxnSpPr>
        <p:spPr>
          <a:xfrm flipV="1">
            <a:off x="8301151" y="1547694"/>
            <a:ext cx="414865" cy="253714"/>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8AB63CC-09D7-2588-4480-EFB6442625FE}"/>
              </a:ext>
            </a:extLst>
          </p:cNvPr>
          <p:cNvCxnSpPr>
            <a:cxnSpLocks/>
          </p:cNvCxnSpPr>
          <p:nvPr/>
        </p:nvCxnSpPr>
        <p:spPr>
          <a:xfrm flipV="1">
            <a:off x="5460610" y="1722667"/>
            <a:ext cx="668480" cy="182560"/>
          </a:xfrm>
          <a:prstGeom prst="line">
            <a:avLst/>
          </a:prstGeom>
          <a:ln w="25400">
            <a:gradFill>
              <a:gsLst>
                <a:gs pos="0">
                  <a:schemeClr val="bg1">
                    <a:alpha val="0"/>
                  </a:schemeClr>
                </a:gs>
                <a:gs pos="100000">
                  <a:schemeClr val="bg2">
                    <a:alpha val="0"/>
                  </a:schemeClr>
                </a:gs>
                <a:gs pos="49000">
                  <a:schemeClr val="bg2"/>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63490" name="Picture 2" descr="Patheon - Wikipedia">
            <a:extLst>
              <a:ext uri="{FF2B5EF4-FFF2-40B4-BE49-F238E27FC236}">
                <a16:creationId xmlns:a16="http://schemas.microsoft.com/office/drawing/2014/main" id="{0726F64B-CF1F-47F9-89A4-515808D3FAE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918436" y="3174558"/>
            <a:ext cx="1464163" cy="560657"/>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New York University's Clean &amp; Modern Logo Stands Out As An Iconic Symbol |  DesignRush">
            <a:extLst>
              <a:ext uri="{FF2B5EF4-FFF2-40B4-BE49-F238E27FC236}">
                <a16:creationId xmlns:a16="http://schemas.microsoft.com/office/drawing/2014/main" id="{74C3B1CF-A852-4563-8E0F-E3B2D6C4BA8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15318" y="4861386"/>
            <a:ext cx="822699" cy="4936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D3FD608-C702-01A3-D0C5-B3C4F6F42C70}"/>
              </a:ext>
            </a:extLst>
          </p:cNvPr>
          <p:cNvGrpSpPr/>
          <p:nvPr/>
        </p:nvGrpSpPr>
        <p:grpSpPr>
          <a:xfrm>
            <a:off x="10187711" y="234420"/>
            <a:ext cx="1772642" cy="1772642"/>
            <a:chOff x="12155342" y="-404956"/>
            <a:chExt cx="2744704" cy="2744704"/>
          </a:xfrm>
        </p:grpSpPr>
        <p:sp>
          <p:nvSpPr>
            <p:cNvPr id="6" name="Oval 5">
              <a:extLst>
                <a:ext uri="{FF2B5EF4-FFF2-40B4-BE49-F238E27FC236}">
                  <a16:creationId xmlns:a16="http://schemas.microsoft.com/office/drawing/2014/main" id="{88E8BEDC-BAF7-935B-2D75-1CB2499144E5}"/>
                </a:ext>
              </a:extLst>
            </p:cNvPr>
            <p:cNvSpPr/>
            <p:nvPr/>
          </p:nvSpPr>
          <p:spPr>
            <a:xfrm>
              <a:off x="12155342" y="-404956"/>
              <a:ext cx="2744704" cy="2744704"/>
            </a:xfrm>
            <a:prstGeom prst="ellipse">
              <a:avLst/>
            </a:prstGeom>
            <a:noFill/>
            <a:ln w="254000">
              <a:gradFill>
                <a:gsLst>
                  <a:gs pos="0">
                    <a:schemeClr val="accent1"/>
                  </a:gs>
                  <a:gs pos="99000">
                    <a:schemeClr val="accent5"/>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7" name="Group 6">
              <a:extLst>
                <a:ext uri="{FF2B5EF4-FFF2-40B4-BE49-F238E27FC236}">
                  <a16:creationId xmlns:a16="http://schemas.microsoft.com/office/drawing/2014/main" id="{28386392-9E39-BD15-1DC7-DA12BB1C76A2}"/>
                </a:ext>
              </a:extLst>
            </p:cNvPr>
            <p:cNvGrpSpPr/>
            <p:nvPr/>
          </p:nvGrpSpPr>
          <p:grpSpPr>
            <a:xfrm>
              <a:off x="12176840" y="-358996"/>
              <a:ext cx="2687519" cy="2633866"/>
              <a:chOff x="12176840" y="-358996"/>
              <a:chExt cx="2687519" cy="2633866"/>
            </a:xfrm>
          </p:grpSpPr>
          <p:sp>
            <p:nvSpPr>
              <p:cNvPr id="8" name="Flowchart: Alternate Process 3">
                <a:extLst>
                  <a:ext uri="{FF2B5EF4-FFF2-40B4-BE49-F238E27FC236}">
                    <a16:creationId xmlns:a16="http://schemas.microsoft.com/office/drawing/2014/main" id="{12C531F8-279A-11C2-0E02-334E19E191F3}"/>
                  </a:ext>
                </a:extLst>
              </p:cNvPr>
              <p:cNvSpPr/>
              <p:nvPr/>
            </p:nvSpPr>
            <p:spPr>
              <a:xfrm>
                <a:off x="12176840" y="-358996"/>
                <a:ext cx="2687519" cy="2633866"/>
              </a:xfrm>
              <a:prstGeom prst="ellipse">
                <a:avLst/>
              </a:prstGeom>
              <a:gradFill>
                <a:gsLst>
                  <a:gs pos="0">
                    <a:schemeClr val="accent3">
                      <a:lumMod val="60000"/>
                      <a:lumOff val="40000"/>
                    </a:schemeClr>
                  </a:gs>
                  <a:gs pos="49000">
                    <a:schemeClr val="accent3"/>
                  </a:gs>
                </a:gsLst>
                <a:lin ang="9000000" scaled="0"/>
              </a:gradFill>
              <a:ln w="25400">
                <a:solidFill>
                  <a:schemeClr val="bg1"/>
                </a:solidFill>
              </a:ln>
              <a:effectLst>
                <a:innerShdw blurRad="165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Exo 2 Medium" pitchFamily="2" charset="77"/>
                  <a:ea typeface="+mn-ea"/>
                  <a:cs typeface="+mn-cs"/>
                </a:endParaRPr>
              </a:p>
            </p:txBody>
          </p:sp>
          <p:sp>
            <p:nvSpPr>
              <p:cNvPr id="9" name="TextBox 8">
                <a:extLst>
                  <a:ext uri="{FF2B5EF4-FFF2-40B4-BE49-F238E27FC236}">
                    <a16:creationId xmlns:a16="http://schemas.microsoft.com/office/drawing/2014/main" id="{C2C2E59E-D9C5-C1E6-E706-A7756EFE8954}"/>
                  </a:ext>
                </a:extLst>
              </p:cNvPr>
              <p:cNvSpPr txBox="1"/>
              <p:nvPr/>
            </p:nvSpPr>
            <p:spPr>
              <a:xfrm>
                <a:off x="12421413" y="461418"/>
                <a:ext cx="2192317" cy="1429656"/>
              </a:xfrm>
              <a:prstGeom prst="rect">
                <a:avLst/>
              </a:prstGeom>
              <a:effectLst/>
            </p:spPr>
            <p:txBody>
              <a:bodyPr vert="horz"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bg1"/>
                    </a:solidFill>
                    <a:effectLst/>
                    <a:uLnTx/>
                    <a:uFillTx/>
                    <a:latin typeface="Exo 2 Medium" pitchFamily="2" charset="77"/>
                    <a:ea typeface="+mn-ea"/>
                    <a:cs typeface="+mn-cs"/>
                  </a:rPr>
                  <a:t>Build out innovation ecosystem</a:t>
                </a:r>
              </a:p>
            </p:txBody>
          </p:sp>
          <p:sp>
            <p:nvSpPr>
              <p:cNvPr id="11" name="TextBox 10">
                <a:extLst>
                  <a:ext uri="{FF2B5EF4-FFF2-40B4-BE49-F238E27FC236}">
                    <a16:creationId xmlns:a16="http://schemas.microsoft.com/office/drawing/2014/main" id="{3B1F8DBC-6C0C-570E-4A90-D2056517C76D}"/>
                  </a:ext>
                </a:extLst>
              </p:cNvPr>
              <p:cNvSpPr txBox="1"/>
              <p:nvPr/>
            </p:nvSpPr>
            <p:spPr>
              <a:xfrm>
                <a:off x="12663529" y="-20795"/>
                <a:ext cx="1683718" cy="571862"/>
              </a:xfrm>
              <a:prstGeom prst="rect">
                <a:avLst/>
              </a:prstGeom>
              <a:effectLst/>
            </p:spPr>
            <p:txBody>
              <a:bodyPr vert="horz" wrap="none" lIns="91440" tIns="45720" rIns="91440" bIns="4572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chemeClr val="accent1"/>
                    </a:solidFill>
                    <a:effectLst/>
                    <a:uLnTx/>
                    <a:uFillTx/>
                    <a:latin typeface="Exo 2 Medium" pitchFamily="2" charset="77"/>
                    <a:ea typeface="+mn-ea"/>
                    <a:cs typeface="+mn-cs"/>
                  </a:rPr>
                  <a:t>discovery</a:t>
                </a:r>
              </a:p>
            </p:txBody>
          </p:sp>
        </p:grpSp>
      </p:grpSp>
      <p:pic>
        <p:nvPicPr>
          <p:cNvPr id="15" name="Picture 14">
            <a:extLst>
              <a:ext uri="{FF2B5EF4-FFF2-40B4-BE49-F238E27FC236}">
                <a16:creationId xmlns:a16="http://schemas.microsoft.com/office/drawing/2014/main" id="{CEE68AE0-B1AC-9BA1-B14E-5B5D17734379}"/>
              </a:ext>
            </a:extLst>
          </p:cNvPr>
          <p:cNvPicPr>
            <a:picLocks noChangeAspect="1"/>
          </p:cNvPicPr>
          <p:nvPr/>
        </p:nvPicPr>
        <p:blipFill rotWithShape="1">
          <a:blip r:embed="rId26"/>
          <a:srcRect r="59087"/>
          <a:stretch/>
        </p:blipFill>
        <p:spPr>
          <a:xfrm>
            <a:off x="712466" y="1801408"/>
            <a:ext cx="703108" cy="363845"/>
          </a:xfrm>
          <a:prstGeom prst="rect">
            <a:avLst/>
          </a:prstGeom>
        </p:spPr>
      </p:pic>
      <p:pic>
        <p:nvPicPr>
          <p:cNvPr id="16" name="Picture 15">
            <a:extLst>
              <a:ext uri="{FF2B5EF4-FFF2-40B4-BE49-F238E27FC236}">
                <a16:creationId xmlns:a16="http://schemas.microsoft.com/office/drawing/2014/main" id="{D2591B47-CFEE-AEC0-5876-B003522A9DBA}"/>
              </a:ext>
            </a:extLst>
          </p:cNvPr>
          <p:cNvPicPr>
            <a:picLocks noChangeAspect="1"/>
          </p:cNvPicPr>
          <p:nvPr/>
        </p:nvPicPr>
        <p:blipFill>
          <a:blip r:embed="rId27"/>
          <a:stretch>
            <a:fillRect/>
          </a:stretch>
        </p:blipFill>
        <p:spPr>
          <a:xfrm>
            <a:off x="725917" y="3526115"/>
            <a:ext cx="703108" cy="703108"/>
          </a:xfrm>
          <a:prstGeom prst="rect">
            <a:avLst/>
          </a:prstGeom>
        </p:spPr>
      </p:pic>
      <p:pic>
        <p:nvPicPr>
          <p:cNvPr id="20" name="Picture 19">
            <a:extLst>
              <a:ext uri="{FF2B5EF4-FFF2-40B4-BE49-F238E27FC236}">
                <a16:creationId xmlns:a16="http://schemas.microsoft.com/office/drawing/2014/main" id="{158EFF48-8BA2-1D33-D129-B1716983DC05}"/>
              </a:ext>
            </a:extLst>
          </p:cNvPr>
          <p:cNvPicPr>
            <a:picLocks noChangeAspect="1"/>
          </p:cNvPicPr>
          <p:nvPr/>
        </p:nvPicPr>
        <p:blipFill>
          <a:blip r:embed="rId28"/>
          <a:stretch>
            <a:fillRect/>
          </a:stretch>
        </p:blipFill>
        <p:spPr>
          <a:xfrm>
            <a:off x="9726936" y="4046131"/>
            <a:ext cx="1976287" cy="755639"/>
          </a:xfrm>
          <a:prstGeom prst="rect">
            <a:avLst/>
          </a:prstGeom>
        </p:spPr>
      </p:pic>
      <p:pic>
        <p:nvPicPr>
          <p:cNvPr id="22" name="Picture 21">
            <a:extLst>
              <a:ext uri="{FF2B5EF4-FFF2-40B4-BE49-F238E27FC236}">
                <a16:creationId xmlns:a16="http://schemas.microsoft.com/office/drawing/2014/main" id="{42CDC7AA-6D94-C16F-38C1-D206D9486E63}"/>
              </a:ext>
            </a:extLst>
          </p:cNvPr>
          <p:cNvPicPr>
            <a:picLocks noChangeAspect="1"/>
          </p:cNvPicPr>
          <p:nvPr/>
        </p:nvPicPr>
        <p:blipFill>
          <a:blip r:embed="rId29"/>
          <a:stretch>
            <a:fillRect/>
          </a:stretch>
        </p:blipFill>
        <p:spPr>
          <a:xfrm>
            <a:off x="10533541" y="2718455"/>
            <a:ext cx="881853" cy="702727"/>
          </a:xfrm>
          <a:prstGeom prst="rect">
            <a:avLst/>
          </a:prstGeom>
        </p:spPr>
      </p:pic>
      <p:pic>
        <p:nvPicPr>
          <p:cNvPr id="76" name="Picture 2" descr="Agomab Therapeutics – Restoring Organ Function">
            <a:extLst>
              <a:ext uri="{FF2B5EF4-FFF2-40B4-BE49-F238E27FC236}">
                <a16:creationId xmlns:a16="http://schemas.microsoft.com/office/drawing/2014/main" id="{689233CC-26C9-4F73-9BF2-1ECFBF3048BF}"/>
              </a:ext>
            </a:extLst>
          </p:cNvPr>
          <p:cNvPicPr>
            <a:picLocks noChangeAspect="1" noChangeArrowheads="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3984" y="2511220"/>
            <a:ext cx="1274583" cy="395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 company name&#10;&#10;Description automatically generated">
            <a:extLst>
              <a:ext uri="{FF2B5EF4-FFF2-40B4-BE49-F238E27FC236}">
                <a16:creationId xmlns:a16="http://schemas.microsoft.com/office/drawing/2014/main" id="{5E3BD62A-178D-4573-B7C3-7CBEBB40B188}"/>
              </a:ext>
            </a:extLst>
          </p:cNvPr>
          <p:cNvPicPr>
            <a:picLocks noChangeAspect="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7465" y="1808490"/>
            <a:ext cx="1342531" cy="705174"/>
          </a:xfrm>
          <a:prstGeom prst="rect">
            <a:avLst/>
          </a:prstGeom>
        </p:spPr>
      </p:pic>
      <p:pic>
        <p:nvPicPr>
          <p:cNvPr id="12" name="Picture 11" descr="Chart, funnel chart&#10;&#10;Description automatically generated">
            <a:extLst>
              <a:ext uri="{FF2B5EF4-FFF2-40B4-BE49-F238E27FC236}">
                <a16:creationId xmlns:a16="http://schemas.microsoft.com/office/drawing/2014/main" id="{A0F8A489-96E0-44EE-A3BF-34CC97907F0A}"/>
              </a:ext>
            </a:extLst>
          </p:cNvPr>
          <p:cNvPicPr>
            <a:picLocks noChangeAspect="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3505" y="3616186"/>
            <a:ext cx="1674060" cy="1292754"/>
          </a:xfrm>
          <a:prstGeom prst="rect">
            <a:avLst/>
          </a:prstGeom>
        </p:spPr>
      </p:pic>
      <p:pic>
        <p:nvPicPr>
          <p:cNvPr id="14" name="Picture 13" descr="Logo&#10;&#10;Description automatically generated">
            <a:extLst>
              <a:ext uri="{FF2B5EF4-FFF2-40B4-BE49-F238E27FC236}">
                <a16:creationId xmlns:a16="http://schemas.microsoft.com/office/drawing/2014/main" id="{CEC9AE99-FD06-4924-BC67-11081CAC5B69}"/>
              </a:ext>
            </a:extLst>
          </p:cNvPr>
          <p:cNvPicPr>
            <a:picLocks noChangeAspect="1"/>
          </p:cNvPicPr>
          <p:nvPr/>
        </p:nvPicPr>
        <p:blipFill>
          <a:blip r:embed="rId3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05335" y="3035401"/>
            <a:ext cx="1574646" cy="274320"/>
          </a:xfrm>
          <a:prstGeom prst="rect">
            <a:avLst/>
          </a:prstGeom>
        </p:spPr>
      </p:pic>
      <p:pic>
        <p:nvPicPr>
          <p:cNvPr id="450562" name="Picture 2" descr="University Medical Center Utrecht – Dept of Endocrine Oncology | Endo-ERN">
            <a:extLst>
              <a:ext uri="{FF2B5EF4-FFF2-40B4-BE49-F238E27FC236}">
                <a16:creationId xmlns:a16="http://schemas.microsoft.com/office/drawing/2014/main" id="{07768611-B98A-496D-AF63-578B4E5EB245}"/>
              </a:ext>
            </a:extLst>
          </p:cNvPr>
          <p:cNvPicPr>
            <a:picLocks noChangeAspect="1" noChangeArrowheads="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665" y="4510360"/>
            <a:ext cx="840841" cy="735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24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86FDE2A-0827-EB7D-5C30-63012BAF7BD9}"/>
              </a:ext>
            </a:extLst>
          </p:cNvPr>
          <p:cNvPicPr>
            <a:picLocks noChangeAspect="1"/>
          </p:cNvPicPr>
          <p:nvPr/>
        </p:nvPicPr>
        <p:blipFill>
          <a:blip r:embed="rId3"/>
          <a:stretch>
            <a:fillRect/>
          </a:stretch>
        </p:blipFill>
        <p:spPr>
          <a:xfrm>
            <a:off x="1195754" y="201129"/>
            <a:ext cx="9222485" cy="6455741"/>
          </a:xfrm>
          <a:prstGeom prst="rect">
            <a:avLst/>
          </a:prstGeom>
        </p:spPr>
      </p:pic>
      <p:sp>
        <p:nvSpPr>
          <p:cNvPr id="2" name="Slide Number Placeholder 1">
            <a:extLst>
              <a:ext uri="{FF2B5EF4-FFF2-40B4-BE49-F238E27FC236}">
                <a16:creationId xmlns:a16="http://schemas.microsoft.com/office/drawing/2014/main" id="{ABAE92F8-3BAA-B0D6-B377-3038CB9739C4}"/>
              </a:ext>
            </a:extLst>
          </p:cNvPr>
          <p:cNvSpPr>
            <a:spLocks noGrp="1"/>
          </p:cNvSpPr>
          <p:nvPr>
            <p:ph type="sldNum" sz="quarter" idx="4"/>
          </p:nvPr>
        </p:nvSpPr>
        <p:spPr/>
        <p:txBody>
          <a:bodyPr vert="horz" lIns="91440" tIns="45720" rIns="91440" bIns="45720" rtlCol="0" anchor="ctr">
            <a:normAutofit/>
          </a:bodyPr>
          <a:lstStyle/>
          <a:p>
            <a:pPr>
              <a:spcAft>
                <a:spcPts val="600"/>
              </a:spcAft>
            </a:pPr>
            <a:fld id="{A374A46B-A859-492E-B897-35239A00EDAD}" type="slidenum">
              <a:rPr lang="en-US" sz="120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34034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A4EBD7-EBEE-4409-81A7-B80B50C58DE3}"/>
              </a:ext>
            </a:extLst>
          </p:cNvPr>
          <p:cNvSpPr>
            <a:spLocks noGrp="1"/>
          </p:cNvSpPr>
          <p:nvPr>
            <p:ph type="ctrTitle"/>
          </p:nvPr>
        </p:nvSpPr>
        <p:spPr>
          <a:xfrm>
            <a:off x="7273541" y="1783959"/>
            <a:ext cx="4433583" cy="2889114"/>
          </a:xfrm>
        </p:spPr>
        <p:txBody>
          <a:bodyPr vert="horz" lIns="91440" tIns="45720" rIns="91440" bIns="45720" rtlCol="0" anchor="b">
            <a:normAutofit/>
          </a:bodyPr>
          <a:lstStyle/>
          <a:p>
            <a:pPr algn="l">
              <a:lnSpc>
                <a:spcPct val="90000"/>
              </a:lnSpc>
            </a:pPr>
            <a:r>
              <a:rPr lang="en-BE" sz="5400" b="1" dirty="0">
                <a:solidFill>
                  <a:schemeClr val="tx1"/>
                </a:solidFill>
              </a:rPr>
              <a:t>OVERSIGHT</a:t>
            </a:r>
            <a:endParaRPr lang="en-US" sz="5400" b="1" dirty="0">
              <a:solidFill>
                <a:schemeClr val="tx1"/>
              </a:solidFill>
            </a:endParaRPr>
          </a:p>
        </p:txBody>
      </p:sp>
      <p:sp>
        <p:nvSpPr>
          <p:cNvPr id="6" name="Subtitle 5">
            <a:extLst>
              <a:ext uri="{FF2B5EF4-FFF2-40B4-BE49-F238E27FC236}">
                <a16:creationId xmlns:a16="http://schemas.microsoft.com/office/drawing/2014/main" id="{03A43E9A-CD76-43CE-8760-28DCBC6F8410}"/>
              </a:ext>
            </a:extLst>
          </p:cNvPr>
          <p:cNvSpPr>
            <a:spLocks noGrp="1"/>
          </p:cNvSpPr>
          <p:nvPr>
            <p:ph type="subTitle" idx="1"/>
          </p:nvPr>
        </p:nvSpPr>
        <p:spPr>
          <a:xfrm>
            <a:off x="7273539" y="4750893"/>
            <a:ext cx="4777433" cy="1147863"/>
          </a:xfrm>
        </p:spPr>
        <p:txBody>
          <a:bodyPr vert="horz" lIns="91440" tIns="45720" rIns="91440" bIns="45720" rtlCol="0" anchor="t">
            <a:normAutofit/>
          </a:bodyPr>
          <a:lstStyle/>
          <a:p>
            <a:r>
              <a:rPr lang="en-BE" sz="2000" dirty="0">
                <a:solidFill>
                  <a:schemeClr val="tx1"/>
                </a:solidFill>
                <a:latin typeface="+mn-lt"/>
              </a:rPr>
              <a:t>Data Visualization and Tracking of findings for improved Trial Oversight </a:t>
            </a:r>
            <a:endParaRPr lang="en-US" sz="2000" dirty="0">
              <a:solidFill>
                <a:schemeClr val="tx1"/>
              </a:solidFill>
              <a:latin typeface="+mn-lt"/>
            </a:endParaRPr>
          </a:p>
        </p:txBody>
      </p:sp>
      <p:sp>
        <p:nvSpPr>
          <p:cNvPr id="20" name="Freeform: Shape 1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951DC666-DC74-DCE6-0D05-0CCF109ACA96}"/>
              </a:ext>
            </a:extLst>
          </p:cNvPr>
          <p:cNvPicPr>
            <a:picLocks noChangeAspect="1"/>
          </p:cNvPicPr>
          <p:nvPr/>
        </p:nvPicPr>
        <p:blipFill rotWithShape="1">
          <a:blip r:embed="rId3"/>
          <a:srcRect l="13147" r="27154"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91164924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FC3A1FC-37A5-48B3-8559-F1309150CEBF}"/>
              </a:ext>
            </a:extLst>
          </p:cNvPr>
          <p:cNvSpPr txBox="1">
            <a:spLocks/>
          </p:cNvSpPr>
          <p:nvPr/>
        </p:nvSpPr>
        <p:spPr>
          <a:xfrm>
            <a:off x="678550" y="153946"/>
            <a:ext cx="11063508" cy="10064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0" kern="1200">
                <a:solidFill>
                  <a:srgbClr val="91C352"/>
                </a:solidFill>
                <a:latin typeface="Exo 2" panose="00000500000000000000" pitchFamily="50" charset="0"/>
                <a:ea typeface="+mj-ea"/>
                <a:cs typeface="+mj-cs"/>
              </a:defRPr>
            </a:lvl1pPr>
          </a:lstStyle>
          <a:p>
            <a:pPr>
              <a:lnSpc>
                <a:spcPct val="110000"/>
              </a:lnSpc>
              <a:spcAft>
                <a:spcPts val="600"/>
              </a:spcAft>
              <a:defRPr/>
            </a:pPr>
            <a:r>
              <a:rPr lang="en-BE" sz="2400" b="1" dirty="0">
                <a:solidFill>
                  <a:srgbClr val="076E3B"/>
                </a:solidFill>
                <a:latin typeface="Exo 2" pitchFamily="2" charset="77"/>
              </a:rPr>
              <a:t>2019 – 2021: Establishing a strong foundation </a:t>
            </a:r>
            <a:r>
              <a:rPr lang="en-BE" sz="2400" dirty="0">
                <a:solidFill>
                  <a:srgbClr val="076E3B"/>
                </a:solidFill>
                <a:latin typeface="Exo 2" pitchFamily="2" charset="77"/>
              </a:rPr>
              <a:t>for efficiency, scalability and de-risking staff dependency within Clinical Development</a:t>
            </a:r>
          </a:p>
        </p:txBody>
      </p:sp>
      <p:graphicFrame>
        <p:nvGraphicFramePr>
          <p:cNvPr id="2" name="Diagram 1">
            <a:extLst>
              <a:ext uri="{FF2B5EF4-FFF2-40B4-BE49-F238E27FC236}">
                <a16:creationId xmlns:a16="http://schemas.microsoft.com/office/drawing/2014/main" id="{B702E12D-D67E-4ADC-6504-59008997AE92}"/>
              </a:ext>
            </a:extLst>
          </p:cNvPr>
          <p:cNvGraphicFramePr/>
          <p:nvPr>
            <p:extLst>
              <p:ext uri="{D42A27DB-BD31-4B8C-83A1-F6EECF244321}">
                <p14:modId xmlns:p14="http://schemas.microsoft.com/office/powerpoint/2010/main" val="4044806089"/>
              </p:ext>
            </p:extLst>
          </p:nvPr>
        </p:nvGraphicFramePr>
        <p:xfrm>
          <a:off x="449942" y="1160421"/>
          <a:ext cx="11742058" cy="5354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49D15CA-AA1B-424B-AFE9-E74938FFD07B}"/>
              </a:ext>
            </a:extLst>
          </p:cNvPr>
          <p:cNvSpPr txBox="1"/>
          <p:nvPr/>
        </p:nvSpPr>
        <p:spPr>
          <a:xfrm>
            <a:off x="805543" y="4686011"/>
            <a:ext cx="2761336" cy="1200329"/>
          </a:xfrm>
          <a:prstGeom prst="rect">
            <a:avLst/>
          </a:prstGeom>
          <a:noFill/>
          <a:effectLst/>
        </p:spPr>
        <p:txBody>
          <a:bodyPr wrap="square"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strike="noStrike" kern="0" cap="none" spc="0" normalizeH="0" baseline="0" noProof="0" dirty="0">
                <a:ln>
                  <a:noFill/>
                </a:ln>
                <a:solidFill>
                  <a:srgbClr val="185985"/>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rPr>
              <a:t>Partner Eco System:</a:t>
            </a:r>
            <a:r>
              <a:rPr kumimoji="0" lang="en-BE" sz="1200" b="0" i="0" strike="noStrike" kern="0" cap="none" spc="0" normalizeH="0" baseline="0" noProof="0" dirty="0">
                <a:ln>
                  <a:noFill/>
                </a:ln>
                <a:solidFill>
                  <a:srgbClr val="185985"/>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strike="noStrike" kern="0" cap="none" spc="0" normalizeH="0" baseline="0" noProof="0" dirty="0">
                <a:ln>
                  <a:noFill/>
                </a:ln>
                <a:solidFill>
                  <a:srgbClr val="185985"/>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rPr>
              <a:t>SAS Institute &amp; OCS Consulting</a:t>
            </a:r>
            <a:endParaRPr kumimoji="0" lang="en-BE" sz="1200" b="1" i="0" strike="noStrike" kern="0" cap="none" spc="0" normalizeH="0" baseline="0" noProof="0" dirty="0">
              <a:ln>
                <a:noFill/>
              </a:ln>
              <a:solidFill>
                <a:srgbClr val="185985"/>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BE" sz="1200" b="0" i="0" u="sng" strike="noStrike" kern="0" cap="none" spc="0" normalizeH="0" baseline="0" noProof="0" dirty="0">
              <a:ln>
                <a:noFill/>
              </a:ln>
              <a:solidFill>
                <a:srgbClr val="185985"/>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srgbClr val="185985"/>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rPr>
              <a:t>Solution: </a:t>
            </a:r>
            <a:endParaRPr kumimoji="0" lang="en-BE" sz="1200" b="0" i="0" u="sng" strike="noStrike" kern="0" cap="none" spc="0" normalizeH="0" baseline="0" noProof="0" dirty="0">
              <a:ln>
                <a:noFill/>
              </a:ln>
              <a:solidFill>
                <a:srgbClr val="185985"/>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sng" strike="noStrike" kern="0" cap="none" spc="0" normalizeH="0" baseline="0" noProof="0" dirty="0">
                <a:ln>
                  <a:noFill/>
                </a:ln>
                <a:solidFill>
                  <a:srgbClr val="185985"/>
                </a:solidFill>
                <a:effectLst/>
                <a:uLnTx/>
                <a:uFillTx/>
                <a:latin typeface="Calibri" panose="020F0502020204030204"/>
                <a:ea typeface="+mn-ea"/>
                <a:cs typeface="+mn-cs"/>
                <a:hlinkClick r:id="rId8">
                  <a:extLst>
                    <a:ext uri="{A12FA001-AC4F-418D-AE19-62706E023703}">
                      <ahyp:hlinkClr xmlns:ahyp="http://schemas.microsoft.com/office/drawing/2018/hyperlinkcolor" val="tx"/>
                    </a:ext>
                  </a:extLst>
                </a:hlinkClick>
              </a:rPr>
              <a:t>SAS Life Science Analytics Framework </a:t>
            </a:r>
            <a:r>
              <a:rPr kumimoji="0" lang="en-BE" sz="1200" b="1" i="0" u="sng" strike="noStrike" kern="0" cap="none" spc="0" normalizeH="0" baseline="0" noProof="0" dirty="0">
                <a:ln>
                  <a:noFill/>
                </a:ln>
                <a:solidFill>
                  <a:srgbClr val="185985"/>
                </a:solidFill>
                <a:effectLst/>
                <a:uLnTx/>
                <a:uFillTx/>
                <a:latin typeface="Calibri" panose="020F0502020204030204"/>
                <a:ea typeface="+mn-ea"/>
                <a:cs typeface="+mn-cs"/>
              </a:rPr>
              <a:t>(SAS LSAF)</a:t>
            </a:r>
          </a:p>
        </p:txBody>
      </p:sp>
      <p:pic>
        <p:nvPicPr>
          <p:cNvPr id="5" name="Picture 4">
            <a:extLst>
              <a:ext uri="{FF2B5EF4-FFF2-40B4-BE49-F238E27FC236}">
                <a16:creationId xmlns:a16="http://schemas.microsoft.com/office/drawing/2014/main" id="{E197B9D8-4A52-AA34-0903-77925DCD13C5}"/>
              </a:ext>
            </a:extLst>
          </p:cNvPr>
          <p:cNvPicPr>
            <a:picLocks noChangeAspect="1"/>
          </p:cNvPicPr>
          <p:nvPr/>
        </p:nvPicPr>
        <p:blipFill>
          <a:blip r:embed="rId9"/>
          <a:stretch>
            <a:fillRect/>
          </a:stretch>
        </p:blipFill>
        <p:spPr>
          <a:xfrm>
            <a:off x="4702622" y="1354182"/>
            <a:ext cx="2032001" cy="1915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F82A3CB7-2ED7-AFA3-D31D-2E4A23F4B769}"/>
              </a:ext>
            </a:extLst>
          </p:cNvPr>
          <p:cNvSpPr txBox="1"/>
          <p:nvPr/>
        </p:nvSpPr>
        <p:spPr>
          <a:xfrm>
            <a:off x="6320971" y="4870677"/>
            <a:ext cx="6096000" cy="1015663"/>
          </a:xfrm>
          <a:prstGeom prst="rect">
            <a:avLst/>
          </a:prstGeom>
          <a:noFill/>
        </p:spPr>
        <p:txBody>
          <a:bodyPr wrap="square">
            <a:spAutoFit/>
          </a:bodyPr>
          <a:lstStyle/>
          <a:p>
            <a:pPr algn="ctr">
              <a:defRPr/>
            </a:pPr>
            <a:r>
              <a:rPr lang="pt-BR" sz="1200" u="sng" kern="0" dirty="0">
                <a:solidFill>
                  <a:srgbClr val="185985"/>
                </a:solidFill>
                <a:latin typeface="Calibri" panose="020F0502020204030204"/>
                <a:hlinkClick r:id="rId10">
                  <a:extLst>
                    <a:ext uri="{A12FA001-AC4F-418D-AE19-62706E023703}">
                      <ahyp:hlinkClr xmlns:ahyp="http://schemas.microsoft.com/office/drawing/2018/hyperlinkcolor" val="tx"/>
                    </a:ext>
                  </a:extLst>
                </a:hlinkClick>
              </a:rPr>
              <a:t>Partner Eco System: </a:t>
            </a:r>
            <a:endParaRPr lang="en-BE" sz="1200" u="sng" kern="0" dirty="0">
              <a:solidFill>
                <a:srgbClr val="185985"/>
              </a:solidFill>
              <a:latin typeface="Calibri" panose="020F0502020204030204"/>
              <a:hlinkClick r:id="rId10">
                <a:extLst>
                  <a:ext uri="{A12FA001-AC4F-418D-AE19-62706E023703}">
                    <ahyp:hlinkClr xmlns:ahyp="http://schemas.microsoft.com/office/drawing/2018/hyperlinkcolor" val="tx"/>
                  </a:ext>
                </a:extLst>
              </a:hlinkClick>
            </a:endParaRPr>
          </a:p>
          <a:p>
            <a:pPr algn="ctr">
              <a:defRPr/>
            </a:pPr>
            <a:r>
              <a:rPr lang="pt-BR" sz="1200" b="1" u="sng" kern="0" dirty="0">
                <a:solidFill>
                  <a:srgbClr val="185985"/>
                </a:solidFill>
                <a:latin typeface="Calibri" panose="020F0502020204030204"/>
                <a:hlinkClick r:id="rId10">
                  <a:extLst>
                    <a:ext uri="{A12FA001-AC4F-418D-AE19-62706E023703}">
                      <ahyp:hlinkClr xmlns:ahyp="http://schemas.microsoft.com/office/drawing/2018/hyperlinkcolor" val="tx"/>
                    </a:ext>
                  </a:extLst>
                </a:hlinkClick>
              </a:rPr>
              <a:t>Formedix</a:t>
            </a:r>
            <a:endParaRPr lang="en-BE" sz="1200" b="1" u="sng" kern="0" dirty="0">
              <a:solidFill>
                <a:srgbClr val="185985"/>
              </a:solidFill>
              <a:latin typeface="Calibri" panose="020F0502020204030204"/>
              <a:hlinkClick r:id="rId10">
                <a:extLst>
                  <a:ext uri="{A12FA001-AC4F-418D-AE19-62706E023703}">
                    <ahyp:hlinkClr xmlns:ahyp="http://schemas.microsoft.com/office/drawing/2018/hyperlinkcolor" val="tx"/>
                  </a:ext>
                </a:extLst>
              </a:hlinkClick>
            </a:endParaRPr>
          </a:p>
          <a:p>
            <a:pPr algn="ctr">
              <a:defRPr/>
            </a:pPr>
            <a:endParaRPr lang="en-BE" sz="1200" u="sng" kern="0" dirty="0">
              <a:solidFill>
                <a:srgbClr val="185985"/>
              </a:solidFill>
              <a:latin typeface="Calibri" panose="020F0502020204030204"/>
              <a:hlinkClick r:id="rId10">
                <a:extLst>
                  <a:ext uri="{A12FA001-AC4F-418D-AE19-62706E023703}">
                    <ahyp:hlinkClr xmlns:ahyp="http://schemas.microsoft.com/office/drawing/2018/hyperlinkcolor" val="tx"/>
                  </a:ext>
                </a:extLst>
              </a:hlinkClick>
            </a:endParaRPr>
          </a:p>
          <a:p>
            <a:pPr algn="ctr">
              <a:defRPr/>
            </a:pPr>
            <a:r>
              <a:rPr lang="pt-BR" sz="1200" u="sng" kern="0" dirty="0">
                <a:solidFill>
                  <a:srgbClr val="185985"/>
                </a:solidFill>
                <a:latin typeface="Calibri" panose="020F0502020204030204"/>
                <a:hlinkClick r:id="rId10">
                  <a:extLst>
                    <a:ext uri="{A12FA001-AC4F-418D-AE19-62706E023703}">
                      <ahyp:hlinkClr xmlns:ahyp="http://schemas.microsoft.com/office/drawing/2018/hyperlinkcolor" val="tx"/>
                    </a:ext>
                  </a:extLst>
                </a:hlinkClick>
              </a:rPr>
              <a:t>Solution: </a:t>
            </a:r>
            <a:endParaRPr lang="en-BE" sz="1200" u="sng" kern="0" dirty="0">
              <a:solidFill>
                <a:srgbClr val="185985"/>
              </a:solidFill>
              <a:latin typeface="Calibri" panose="020F0502020204030204"/>
              <a:hlinkClick r:id="rId10">
                <a:extLst>
                  <a:ext uri="{A12FA001-AC4F-418D-AE19-62706E023703}">
                    <ahyp:hlinkClr xmlns:ahyp="http://schemas.microsoft.com/office/drawing/2018/hyperlinkcolor" val="tx"/>
                  </a:ext>
                </a:extLst>
              </a:hlinkClick>
            </a:endParaRPr>
          </a:p>
          <a:p>
            <a:pPr algn="ctr">
              <a:defRPr/>
            </a:pPr>
            <a:r>
              <a:rPr lang="pt-BR" sz="1200" b="1" u="sng" kern="0" dirty="0">
                <a:solidFill>
                  <a:srgbClr val="185985"/>
                </a:solidFill>
                <a:latin typeface="Calibri" panose="020F0502020204030204"/>
                <a:hlinkClick r:id="rId10">
                  <a:extLst>
                    <a:ext uri="{A12FA001-AC4F-418D-AE19-62706E023703}">
                      <ahyp:hlinkClr xmlns:ahyp="http://schemas.microsoft.com/office/drawing/2018/hyperlinkcolor" val="tx"/>
                    </a:ext>
                  </a:extLst>
                </a:hlinkClick>
              </a:rPr>
              <a:t>Ryze </a:t>
            </a:r>
            <a:endParaRPr lang="en-BE" sz="1200" b="1" u="sng" kern="0" dirty="0">
              <a:solidFill>
                <a:srgbClr val="185985"/>
              </a:solidFill>
              <a:latin typeface="Calibri" panose="020F0502020204030204"/>
            </a:endParaRPr>
          </a:p>
        </p:txBody>
      </p:sp>
    </p:spTree>
    <p:extLst>
      <p:ext uri="{BB962C8B-B14F-4D97-AF65-F5344CB8AC3E}">
        <p14:creationId xmlns:p14="http://schemas.microsoft.com/office/powerpoint/2010/main" val="40464855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rgenx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effectLst/>
      </a:spPr>
      <a:bodyPr vert="horz" wrap="square" lIns="91440" tIns="45720" rIns="91440" bIns="45720" rtlCol="0" anchor="b">
        <a:spAutoFit/>
      </a:bodyPr>
      <a:lstStyle>
        <a:defPPr>
          <a:lnSpc>
            <a:spcPct val="100000"/>
          </a:lnSpc>
          <a:defRPr sz="2400" dirty="0" smtClean="0">
            <a:solidFill>
              <a:srgbClr val="91C352"/>
            </a:solidFill>
            <a:latin typeface="+mn-lt"/>
          </a:defRPr>
        </a:defPPr>
      </a:lstStyle>
    </a:txDef>
  </a:objectDefaults>
  <a:extraClrSchemeLst/>
  <a:extLst>
    <a:ext uri="{05A4C25C-085E-4340-85A3-A5531E510DB2}">
      <thm15:themeFamily xmlns:thm15="http://schemas.microsoft.com/office/thememl/2012/main" name="Presentation1" id="{7878F599-7517-9945-98BB-67045E61889B}" vid="{6D2FD781-8EFE-4B47-B187-631ABDD70AD9}"/>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tory Telling Sl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effectLst/>
      </a:spPr>
      <a:bodyPr vert="horz" wrap="square" lIns="91440" tIns="45720" rIns="91440" bIns="45720" rtlCol="0" anchor="b">
        <a:spAutoFit/>
      </a:bodyPr>
      <a:lstStyle>
        <a:defPPr>
          <a:lnSpc>
            <a:spcPct val="100000"/>
          </a:lnSpc>
          <a:defRPr sz="2400" dirty="0" smtClean="0">
            <a:solidFill>
              <a:srgbClr val="91C352"/>
            </a:solidFill>
            <a:latin typeface="+mn-lt"/>
          </a:defRPr>
        </a:defPPr>
      </a:lstStyle>
    </a:txDef>
  </a:objectDefaults>
  <a:extraClrSchemeLst/>
  <a:extLst>
    <a:ext uri="{05A4C25C-085E-4340-85A3-A5531E510DB2}">
      <thm15:themeFamily xmlns:thm15="http://schemas.microsoft.com/office/thememl/2012/main" name="Presentation1" id="{7878F599-7517-9945-98BB-67045E61889B}" vid="{DADEA156-AFA5-9841-A4AD-D5C65FB01461}"/>
    </a:ext>
  </a:extLst>
</a:theme>
</file>

<file path=ppt/theme/theme3.xml><?xml version="1.0" encoding="utf-8"?>
<a:theme xmlns:a="http://schemas.openxmlformats.org/drawingml/2006/main" name="2_Presentation template EN">
  <a:themeElements>
    <a:clrScheme name="A4 Template">
      <a:dk1>
        <a:srgbClr val="000000"/>
      </a:dk1>
      <a:lt1>
        <a:sysClr val="window" lastClr="FFFFFF"/>
      </a:lt1>
      <a:dk2>
        <a:srgbClr val="29D5FF"/>
      </a:dk2>
      <a:lt2>
        <a:srgbClr val="6C03A8"/>
      </a:lt2>
      <a:accent1>
        <a:srgbClr val="023B88"/>
      </a:accent1>
      <a:accent2>
        <a:srgbClr val="93D522"/>
      </a:accent2>
      <a:accent3>
        <a:srgbClr val="520881"/>
      </a:accent3>
      <a:accent4>
        <a:srgbClr val="FF48A6"/>
      </a:accent4>
      <a:accent5>
        <a:srgbClr val="949494"/>
      </a:accent5>
      <a:accent6>
        <a:srgbClr val="CDCDCD"/>
      </a:accent6>
      <a:hlink>
        <a:srgbClr val="949494"/>
      </a:hlink>
      <a:folHlink>
        <a:srgbClr val="520881"/>
      </a:folHlink>
    </a:clrScheme>
    <a:fontScheme name="Bearingpoin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tx1"/>
          </a:solidFill>
        </a:ln>
        <a:effectLst/>
      </a:spPr>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defPPr algn="ctr">
          <a:defRPr sz="1400"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rgbClr val="B7B1A9"/>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smtClean="0"/>
        </a:defPPr>
      </a:lstStyle>
    </a:txDef>
  </a:objectDefaults>
  <a:extraClrSchemeLst/>
  <a:extLst>
    <a:ext uri="{05A4C25C-085E-4340-85A3-A5531E510DB2}">
      <thm15:themeFamily xmlns:thm15="http://schemas.microsoft.com/office/thememl/2012/main" name="Presentation template.potx" id="{15374F66-CDE8-4D61-B552-C973F1486B60}" vid="{8C982579-BF6E-4AAE-8E64-C80D38B98CBD}"/>
    </a:ext>
  </a:extLst>
</a:theme>
</file>

<file path=ppt/theme/theme4.xml><?xml version="1.0" encoding="utf-8"?>
<a:theme xmlns:a="http://schemas.openxmlformats.org/drawingml/2006/main" name="3_Argenx Theme">
  <a:themeElements>
    <a:clrScheme name="Argenx">
      <a:dk1>
        <a:srgbClr val="000000"/>
      </a:dk1>
      <a:lt1>
        <a:srgbClr val="FFFFFF"/>
      </a:lt1>
      <a:dk2>
        <a:srgbClr val="44546A"/>
      </a:dk2>
      <a:lt2>
        <a:srgbClr val="E7E6E6"/>
      </a:lt2>
      <a:accent1>
        <a:srgbClr val="90C452"/>
      </a:accent1>
      <a:accent2>
        <a:srgbClr val="CCDCED"/>
      </a:accent2>
      <a:accent3>
        <a:srgbClr val="0A436C"/>
      </a:accent3>
      <a:accent4>
        <a:srgbClr val="F0F1F0"/>
      </a:accent4>
      <a:accent5>
        <a:srgbClr val="076E3B"/>
      </a:accent5>
      <a:accent6>
        <a:srgbClr val="3F3F41"/>
      </a:accent6>
      <a:hlink>
        <a:srgbClr val="595A59"/>
      </a:hlink>
      <a:folHlink>
        <a:srgbClr val="595A5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effectLst/>
      </a:spPr>
      <a:bodyPr vert="horz" wrap="square" lIns="91440" tIns="45720" rIns="91440" bIns="45720" rtlCol="0" anchor="b">
        <a:spAutoFit/>
      </a:bodyPr>
      <a:lstStyle>
        <a:defPPr>
          <a:lnSpc>
            <a:spcPct val="100000"/>
          </a:lnSpc>
          <a:defRPr sz="2400" dirty="0" smtClean="0">
            <a:solidFill>
              <a:srgbClr val="91C352"/>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Custom 34">
      <a:dk1>
        <a:srgbClr val="2E2F2E"/>
      </a:dk1>
      <a:lt1>
        <a:srgbClr val="FFFFFF"/>
      </a:lt1>
      <a:dk2>
        <a:srgbClr val="A2A3A2"/>
      </a:dk2>
      <a:lt2>
        <a:srgbClr val="F9F6F9"/>
      </a:lt2>
      <a:accent1>
        <a:srgbClr val="91C453"/>
      </a:accent1>
      <a:accent2>
        <a:srgbClr val="CCDCEC"/>
      </a:accent2>
      <a:accent3>
        <a:srgbClr val="F1F2F1"/>
      </a:accent3>
      <a:accent4>
        <a:srgbClr val="006F3C"/>
      </a:accent4>
      <a:accent5>
        <a:srgbClr val="0A426C"/>
      </a:accent5>
      <a:accent6>
        <a:srgbClr val="595A5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Argenx Theme">
  <a:themeElements>
    <a:clrScheme name="Argenx">
      <a:dk1>
        <a:srgbClr val="000000"/>
      </a:dk1>
      <a:lt1>
        <a:srgbClr val="FFFFFF"/>
      </a:lt1>
      <a:dk2>
        <a:srgbClr val="44546A"/>
      </a:dk2>
      <a:lt2>
        <a:srgbClr val="E7E6E6"/>
      </a:lt2>
      <a:accent1>
        <a:srgbClr val="90C452"/>
      </a:accent1>
      <a:accent2>
        <a:srgbClr val="CCDCED"/>
      </a:accent2>
      <a:accent3>
        <a:srgbClr val="0A436C"/>
      </a:accent3>
      <a:accent4>
        <a:srgbClr val="F0F1F0"/>
      </a:accent4>
      <a:accent5>
        <a:srgbClr val="076E3B"/>
      </a:accent5>
      <a:accent6>
        <a:srgbClr val="3F3F41"/>
      </a:accent6>
      <a:hlink>
        <a:srgbClr val="595A59"/>
      </a:hlink>
      <a:folHlink>
        <a:srgbClr val="595A5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effectLst/>
      </a:spPr>
      <a:bodyPr vert="horz" wrap="square" lIns="91440" tIns="45720" rIns="91440" bIns="45720" rtlCol="0" anchor="b">
        <a:spAutoFit/>
      </a:bodyPr>
      <a:lstStyle>
        <a:defPPr>
          <a:lnSpc>
            <a:spcPct val="100000"/>
          </a:lnSpc>
          <a:defRPr sz="2400" dirty="0" smtClean="0">
            <a:solidFill>
              <a:srgbClr val="91C352"/>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Argenx Theme">
  <a:themeElements>
    <a:clrScheme name="Argenx">
      <a:dk1>
        <a:srgbClr val="000000"/>
      </a:dk1>
      <a:lt1>
        <a:srgbClr val="FFFFFF"/>
      </a:lt1>
      <a:dk2>
        <a:srgbClr val="44546A"/>
      </a:dk2>
      <a:lt2>
        <a:srgbClr val="E7E6E6"/>
      </a:lt2>
      <a:accent1>
        <a:srgbClr val="90C452"/>
      </a:accent1>
      <a:accent2>
        <a:srgbClr val="CCDCED"/>
      </a:accent2>
      <a:accent3>
        <a:srgbClr val="0A436C"/>
      </a:accent3>
      <a:accent4>
        <a:srgbClr val="F0F1F0"/>
      </a:accent4>
      <a:accent5>
        <a:srgbClr val="076E3B"/>
      </a:accent5>
      <a:accent6>
        <a:srgbClr val="3F3F41"/>
      </a:accent6>
      <a:hlink>
        <a:srgbClr val="595A59"/>
      </a:hlink>
      <a:folHlink>
        <a:srgbClr val="595A59"/>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effectLst/>
      </a:spPr>
      <a:bodyPr vert="horz" wrap="square" lIns="91440" tIns="45720" rIns="91440" bIns="45720" rtlCol="0" anchor="b">
        <a:spAutoFit/>
      </a:bodyPr>
      <a:lstStyle>
        <a:defPPr>
          <a:lnSpc>
            <a:spcPct val="100000"/>
          </a:lnSpc>
          <a:defRPr sz="2400" dirty="0" smtClean="0">
            <a:solidFill>
              <a:srgbClr val="91C352"/>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Office Theme">
  <a:themeElements>
    <a:clrScheme name="Custom 34">
      <a:dk1>
        <a:srgbClr val="2E2F2E"/>
      </a:dk1>
      <a:lt1>
        <a:srgbClr val="FFFFFF"/>
      </a:lt1>
      <a:dk2>
        <a:srgbClr val="A2A3A2"/>
      </a:dk2>
      <a:lt2>
        <a:srgbClr val="F9F6F9"/>
      </a:lt2>
      <a:accent1>
        <a:srgbClr val="91C453"/>
      </a:accent1>
      <a:accent2>
        <a:srgbClr val="CCDCEC"/>
      </a:accent2>
      <a:accent3>
        <a:srgbClr val="F1F2F1"/>
      </a:accent3>
      <a:accent4>
        <a:srgbClr val="006F3C"/>
      </a:accent4>
      <a:accent5>
        <a:srgbClr val="0A426C"/>
      </a:accent5>
      <a:accent6>
        <a:srgbClr val="595A5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DEBC41C6E375347A1565D252952A980" ma:contentTypeVersion="9" ma:contentTypeDescription="Create a new document." ma:contentTypeScope="" ma:versionID="444005dfadc05b260cf0ab7af023f50e">
  <xsd:schema xmlns:xsd="http://www.w3.org/2001/XMLSchema" xmlns:xs="http://www.w3.org/2001/XMLSchema" xmlns:p="http://schemas.microsoft.com/office/2006/metadata/properties" xmlns:ns2="8c2aa146-a48e-4f33-a0f9-83daf4b9c288" xmlns:ns3="ae193491-7656-442d-82e9-16bdcc8fb5ce" targetNamespace="http://schemas.microsoft.com/office/2006/metadata/properties" ma:root="true" ma:fieldsID="ef94803a36fbbd90391aa89cdab67bfb" ns2:_="" ns3:_="">
    <xsd:import namespace="8c2aa146-a48e-4f33-a0f9-83daf4b9c288"/>
    <xsd:import namespace="ae193491-7656-442d-82e9-16bdcc8fb5c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2aa146-a48e-4f33-a0f9-83daf4b9c2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e193491-7656-442d-82e9-16bdcc8fb5c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522B11-7CFA-4F85-8439-15A4AF4F445F}">
  <ds:schemaRefs>
    <ds:schemaRef ds:uri="http://schemas.microsoft.com/sharepoint/v3/contenttype/forms"/>
  </ds:schemaRefs>
</ds:datastoreItem>
</file>

<file path=customXml/itemProps2.xml><?xml version="1.0" encoding="utf-8"?>
<ds:datastoreItem xmlns:ds="http://schemas.openxmlformats.org/officeDocument/2006/customXml" ds:itemID="{BB7F0F53-4603-429A-9A41-75C803BEA056}">
  <ds:schemaRefs>
    <ds:schemaRef ds:uri="8c2aa146-a48e-4f33-a0f9-83daf4b9c288"/>
    <ds:schemaRef ds:uri="ae193491-7656-442d-82e9-16bdcc8fb5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D360D76-7120-40EB-9008-81E0CC87B4F3}">
  <ds:schemaRefs>
    <ds:schemaRef ds:uri="http://schemas.microsoft.com/office/2006/documentManagement/types"/>
    <ds:schemaRef ds:uri="8c2aa146-a48e-4f33-a0f9-83daf4b9c288"/>
    <ds:schemaRef ds:uri="http://purl.org/dc/elements/1.1/"/>
    <ds:schemaRef ds:uri="http://schemas.microsoft.com/office/infopath/2007/PartnerControls"/>
    <ds:schemaRef ds:uri="ae193491-7656-442d-82e9-16bdcc8fb5ce"/>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ArgenxTemplateMaster</Template>
  <TotalTime>0</TotalTime>
  <Words>1264</Words>
  <Application>Microsoft Office PowerPoint</Application>
  <PresentationFormat>Widescreen</PresentationFormat>
  <Paragraphs>257</Paragraphs>
  <Slides>32</Slides>
  <Notes>31</Notes>
  <HiddenSlides>0</HiddenSlides>
  <MMClips>0</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1</vt:i4>
      </vt:variant>
      <vt:variant>
        <vt:lpstr>Slide Titles</vt:lpstr>
      </vt:variant>
      <vt:variant>
        <vt:i4>32</vt:i4>
      </vt:variant>
    </vt:vector>
  </HeadingPairs>
  <TitlesOfParts>
    <vt:vector size="56" baseType="lpstr">
      <vt:lpstr>Arial</vt:lpstr>
      <vt:lpstr>BearingPoint Sans L + C</vt:lpstr>
      <vt:lpstr>Calibri</vt:lpstr>
      <vt:lpstr>Calibri Light</vt:lpstr>
      <vt:lpstr>Courier New</vt:lpstr>
      <vt:lpstr>Exo 2</vt:lpstr>
      <vt:lpstr>Exo 2 Black</vt:lpstr>
      <vt:lpstr>Exo 2 Medium</vt:lpstr>
      <vt:lpstr>FSAlbert</vt:lpstr>
      <vt:lpstr>Montserrat</vt:lpstr>
      <vt:lpstr>open sans</vt:lpstr>
      <vt:lpstr>Symbol</vt:lpstr>
      <vt:lpstr>Times New Roman</vt:lpstr>
      <vt:lpstr>Verdana</vt:lpstr>
      <vt:lpstr>Wingdings</vt:lpstr>
      <vt:lpstr>Argenx Theme</vt:lpstr>
      <vt:lpstr>1_Story Telling Slides</vt:lpstr>
      <vt:lpstr>2_Presentation template EN</vt:lpstr>
      <vt:lpstr>3_Argenx Theme</vt:lpstr>
      <vt:lpstr>3_Office Theme</vt:lpstr>
      <vt:lpstr>4_Argenx Theme</vt:lpstr>
      <vt:lpstr>2_Argenx Theme</vt:lpstr>
      <vt:lpstr>4_Office Theme</vt:lpstr>
      <vt:lpstr>think-cell Slide</vt:lpstr>
      <vt:lpstr>PowerPoint Presentation</vt:lpstr>
      <vt:lpstr>Oversight and Insight within a Fast-Moving Biotech Company </vt:lpstr>
      <vt:lpstr>Company</vt:lpstr>
      <vt:lpstr>We are on a bold mission </vt:lpstr>
      <vt:lpstr>Redefining Autoimmune Diseases With Precision Medicine Approach</vt:lpstr>
      <vt:lpstr>PowerPoint Presentation</vt:lpstr>
      <vt:lpstr>PowerPoint Presentation</vt:lpstr>
      <vt:lpstr>OVERSIGHT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 GENERATION</vt:lpstr>
      <vt:lpstr>Insight Generation (argenx tool) – Study Overview </vt:lpstr>
      <vt:lpstr>Adverse Events Summary </vt:lpstr>
      <vt:lpstr>Patient Profile Wall </vt:lpstr>
      <vt:lpstr>Subgrouping </vt:lpstr>
      <vt:lpstr>AE Graph (by subgroups) </vt:lpstr>
      <vt:lpstr>Pooling studies in Real Time </vt:lpstr>
      <vt:lpstr>Custom Pooled Study Graphs </vt:lpstr>
      <vt:lpstr>... and there is more </vt:lpstr>
      <vt:lpstr>KEY LEARNINGS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Joke Comijn</dc:creator>
  <cp:lastModifiedBy>Stijn Rogiers</cp:lastModifiedBy>
  <cp:revision>7</cp:revision>
  <dcterms:created xsi:type="dcterms:W3CDTF">2020-05-21T10:50:44Z</dcterms:created>
  <dcterms:modified xsi:type="dcterms:W3CDTF">2023-11-08T11:03:31Z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0x010100FDEBC41C6E375347A1565D252952A980</vt:lpwstr>
  </property>
  <property fmtid="{D5CDD505-2E9C-101B-9397-08002B2CF9AE}" pid="3" name="Order">
    <vt:r8>6800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